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99" r:id="rId5"/>
    <p:sldId id="256" r:id="rId6"/>
    <p:sldId id="258" r:id="rId7"/>
    <p:sldId id="298" r:id="rId8"/>
    <p:sldId id="259" r:id="rId9"/>
    <p:sldId id="277" r:id="rId10"/>
    <p:sldId id="311" r:id="rId11"/>
    <p:sldId id="300" r:id="rId12"/>
    <p:sldId id="260" r:id="rId13"/>
    <p:sldId id="261" r:id="rId14"/>
    <p:sldId id="279" r:id="rId15"/>
    <p:sldId id="262" r:id="rId16"/>
    <p:sldId id="304" r:id="rId17"/>
    <p:sldId id="303" r:id="rId18"/>
    <p:sldId id="263" r:id="rId19"/>
    <p:sldId id="280" r:id="rId20"/>
    <p:sldId id="285" r:id="rId21"/>
    <p:sldId id="287" r:id="rId22"/>
    <p:sldId id="283" r:id="rId23"/>
    <p:sldId id="305" r:id="rId24"/>
    <p:sldId id="276" r:id="rId25"/>
    <p:sldId id="290" r:id="rId26"/>
    <p:sldId id="288" r:id="rId27"/>
    <p:sldId id="286" r:id="rId28"/>
    <p:sldId id="310" r:id="rId29"/>
    <p:sldId id="315" r:id="rId30"/>
    <p:sldId id="291" r:id="rId31"/>
    <p:sldId id="316" r:id="rId32"/>
    <p:sldId id="317" r:id="rId33"/>
    <p:sldId id="307" r:id="rId34"/>
    <p:sldId id="293" r:id="rId35"/>
    <p:sldId id="318" r:id="rId36"/>
    <p:sldId id="294" r:id="rId37"/>
    <p:sldId id="295" r:id="rId38"/>
    <p:sldId id="301" r:id="rId39"/>
    <p:sldId id="309" r:id="rId40"/>
    <p:sldId id="302" r:id="rId41"/>
    <p:sldId id="306" r:id="rId42"/>
    <p:sldId id="308" r:id="rId43"/>
    <p:sldId id="312" r:id="rId44"/>
    <p:sldId id="314" r:id="rId45"/>
    <p:sldId id="313" r:id="rId46"/>
    <p:sldId id="297" r:id="rId47"/>
    <p:sldId id="27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shwanath Vjain" initials="PV" lastIdx="2" clrIdx="0">
    <p:extLst>
      <p:ext uri="{19B8F6BF-5375-455C-9EA6-DF929625EA0E}">
        <p15:presenceInfo xmlns:p15="http://schemas.microsoft.com/office/powerpoint/2012/main" userId="7f2a8964a62a15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02E"/>
    <a:srgbClr val="E2E0E4"/>
    <a:srgbClr val="DDDCDF"/>
    <a:srgbClr val="404040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3" autoAdjust="0"/>
    <p:restoredTop sz="86432" autoAdjust="0"/>
  </p:normalViewPr>
  <p:slideViewPr>
    <p:cSldViewPr snapToGrid="0">
      <p:cViewPr varScale="1">
        <p:scale>
          <a:sx n="91" d="100"/>
          <a:sy n="91" d="100"/>
        </p:scale>
        <p:origin x="365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8405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5:19:01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0 182 24575,'249'-66'0,"139"-33"0,-356 93 0,0 1 0,0 2 0,0 1 0,1 2 0,53 6 0,-83-6 0,0 1 0,0-1 0,1 1 0,-1 0 0,0 0 0,0 0 0,0 0 0,3 3 0,-6-4 0,1 0 0,-1 0 0,0 0 0,0 0 0,1 1 0,-1-1 0,0 0 0,0 0 0,1 1 0,-1-1 0,0 0 0,0 0 0,0 1 0,0-1 0,1 0 0,-1 0 0,0 1 0,0-1 0,0 0 0,0 1 0,0-1 0,0 0 0,0 1 0,0-1 0,0 0 0,0 1 0,0-1 0,0 0 0,0 0 0,0 1 0,0-1 0,0 1 0,-17 11 0,-32 7 0,-100 26 0,77-26 0,-5 2 0,13-5 0,-68 29 0,119-39 0,0 1 0,-22 16 0,2-1 0,32-22 0,1 0-1,0 0 1,0 0-1,0 0 1,0 0-1,-1 1 1,1-1-1,0 0 1,0 0-1,0 0 0,0 0 1,0 1-1,-1-1 1,1 0-1,0 0 1,0 0-1,0 0 1,0 1-1,0-1 1,0 0-1,0 0 1,0 1-1,0-1 1,0 0-1,0 0 1,0 0-1,0 1 0,0-1 1,0 0-1,0 0 1,0 0-1,0 1 1,0-1-1,0 0 1,0 0-1,0 0 1,0 1-1,0-1 1,0 0-1,1 0 1,-1 0-1,0 0 1,0 1-1,0-1 1,0 0-1,0 0 0,1 0 1,-1 0-1,0 0 1,0 0-1,0 1 1,1-1-1,-1 0 1,0 0-1,0 0 1,0 0-1,1 0 1,-1 0-1,0 0 1,0 0-1,0 0 1,1 0-1,-1 0 0,22 8-995,-19-8 661,45 13-6491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5:19:20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568 183 24575,'391'11'0,"-377"-11"0,-9 0 0,0 0 0,0 0 0,1 1 0,-1-1 0,0 1 0,8 3 0,-41 4 0,-207 10 0,52-6 0,139-8 0,15-3 0,1 2 0,-1 2 0,1 0 0,-30 11 0,58-16 0,0 0 0,0 0 0,0 0 0,0 0 0,0 0 0,1 0 0,-1 0 0,0 0 0,0 0 0,0 0 0,0 0 0,0 0 0,0 0 0,0 0 0,0 0 0,0 0 0,0 0 0,0 0 0,0 0 0,0 0 0,0 0 0,0 1 0,0-1 0,1 0 0,-1 0 0,0 0 0,0 0 0,0 0 0,0 0 0,0 0 0,0 0 0,0 0 0,0 0 0,0 0 0,0 0 0,0 1 0,0-1 0,0 0 0,0 0 0,0 0 0,0 0 0,-1 0 0,18 1 0,20-3 0,94-3 0,-192-13 0,11 8 0,-84-5 0,134 15 0,0 0 0,0 0 0,0 0 0,1 0 0,-1 0 0,0 0 0,0 0 0,0 0 0,0 0 0,0 0 0,0 0 0,0 0 0,0 0 0,0 0 0,0 0 0,1 0 0,-1-1 0,0 1 0,0 0 0,0 0 0,0 0 0,0 0 0,0 0 0,0 0 0,0 0 0,0 0 0,0 0 0,0 0 0,0 0 0,0-1 0,0 1 0,0 0 0,0 0 0,0 0 0,0 0 0,0 0 0,0 0 0,0 0 0,0 0 0,0 0 0,0-1 0,0 1 0,0 0 0,0 0 0,0 0 0,0 0 0,0 0 0,0 0 0,0 0 0,0 0 0,0 0 0,0 0 0,0 0 0,0-1 0,0 1 0,0 0 0,0 0 0,-1 0 0,1 0 0,0 0 0,0 0 0,0 0 0,14-8 0,19-7 0,-33 15 0,1 0 0,-1 0 0,1 0 0,-1 0 0,1-1 0,-1 1 0,1 0 0,-1 0 0,1 0 0,-1 0 0,1-1 0,-1 1 0,1 0 0,-1 0 0,0-1 0,1 1 0,-1 0 0,1-1 0,-1 1 0,0 0 0,1-1 0,-1 1 0,0-1 0,1 1 0,-1-1 0,0 1 0,0-1 0,0 1 0,1-1 0,-1 1 0,0-1 0,0 1 0,0-1 0,0 1 0,0-1 0,0 0 0,-1 0 0,0-1 0,1 1 0,-1 0 0,0 0 0,-1 0 0,1-1 0,0 1 0,0 1 0,0-1 0,-1 0 0,1 0 0,-2-1 0,-50-19 0,51 20 0,-12-4 0,-1 2 0,0 0 0,0 0 0,0 2 0,-16-1 0,11 1 0,8-1 0,20-2 0,20-1 0,52 6 0,-80-1 0,0 0 0,0 0 0,0 0 0,0 0 0,0 0 0,0 0 0,1 0 0,-1 0 0,0 0 0,0 0 0,0 0 0,0-1 0,0 1 0,0 0 0,1 0 0,-1 1 0,0-1 0,0 0 0,0 0 0,0 0 0,0 0 0,1 0 0,-1 0 0,0 0 0,0 0 0,0 0 0,0 0 0,0 0 0,0 0 0,0 0 0,0 0 0,1 0 0,-1 1 0,0-1 0,0 0 0,0 0 0,0 0 0,0 0 0,0 0 0,0 0 0,0 0 0,0 1 0,0-1 0,0 0 0,0 0 0,0 0 0,0 0 0,0 0 0,0 0 0,0 1 0,0-1 0,0 0 0,0 0 0,0 0 0,0 0 0,0 0 0,0 1 0,-9 5 0,-14 5 0,-113 27 0,37-13 0,106-26 0,0 0 0,0 1 0,0-1 0,0 1 0,14 2 0,7 0 0,308-3 0,-345 1 0,-112 4 0,102-3 0,0 2 0,1 0 0,0 1 0,-27 9 0,45-13 0,0 0 0,0 0 0,-1 0 0,1 0 0,0 0 0,0 0 0,-1 0 0,1 0 0,0 0 0,-1 1 0,1-1 0,0 0 0,0 0 0,0 0 0,-1 0 0,1 0 0,0 0 0,0 1 0,-1-1 0,1 0 0,0 0 0,0 0 0,0 0 0,0 1 0,-1-1 0,1 0 0,0 0 0,0 1 0,0-1 0,0 0 0,0 0 0,0 1 0,0-1 0,0 0 0,-1 0 0,1 1 0,0-1 0,0 0 0,0 0 0,0 1 0,0-1 0,0 0 0,1 0 0,-1 1 0,12 5 0,21 2 0,108 2 0,-35-5 0,-82-2 0,-23-2 0,-15 0 0,-247-2 0,261 1 0,0 0 0,0 0 0,-1 0 0,1 0 0,0 0 0,0 0 0,-1 0 0,1 0 0,0-1 0,0 1 0,-1 0 0,1 0 0,0 0 0,0 0 0,-1 0 0,1 0 0,0 1 0,0-1 0,-1 0 0,1 0 0,0 0 0,0 0 0,-1 0 0,1 0 0,0 0 0,0 0 0,0 1 0,-1-1 0,1 0 0,0 0 0,0 0 0,0 0 0,-1 1 0,1-1 0,0 0 0,0 0 0,0 0 0,0 1 0,0-1 0,0 0 0,-1 0 0,1 1 0,10 7 0,19 5 0,13-5 0,1-1 0,55 1 0,-360-9 0,170 2 0,84-1 0,30-2 0,52-6 0,-34-1 0,75-4 0,-114 13 0,0 0 0,0 0 0,-1 0 0,1 0 0,0 0 0,0 0 0,0-1 0,0 1 0,0 0 0,0 0 0,-1-1 0,1 1 0,0-1 0,0 1 0,-1-1 0,1 1 0,1-1 0,-2 0 0,0 1 0,0 0 0,0-1 0,0 1 0,0 0 0,0-1 0,0 1 0,0 0 0,0-1 0,0 1 0,0 0 0,0-1 0,0 1 0,0 0 0,0-1 0,0 1 0,-1 0 0,1-1 0,0 1 0,0 0 0,0 0 0,0-1 0,-1 1 0,1 0 0,0-1 0,0 1 0,-1 0 0,1-1 0,-3-1 0,1 1 0,0-1 0,-1 0 0,1 1 0,-1-1 0,0 1 0,1 0 0,-6-2 0,-9 0 0,0 0 0,-1 2 0,1 0 0,-20 2 0,34-1 0,16-7 0,15-3 0,43-5 0,129-11 0,-198 26 0,-1 0 0,1 0 0,0-1 0,0 1 0,-1 0 0,1-1 0,0 1 0,0-1 0,-1 0 0,1 1 0,2-3 0,-4 3 0,1 0 0,-1-1 0,0 1 0,1-1 0,-1 1 0,0 0 0,1-1 0,-1 1 0,0-1 0,1 1 0,-1-1 0,0 0 0,0 1 0,0-1 0,1 1 0,-1-1 0,0 1 0,0-1 0,0 1 0,0-1 0,0 0 0,0 1 0,0-2 0,-1 0 0,0 0 0,0 0 0,0 0 0,0 0 0,0 0 0,0 0 0,-1 0 0,1 0 0,-1 0 0,1 1 0,-1-1 0,0 1 0,0-1 0,0 1 0,-2-2 0,-26-10 0,27 12 0,9 1 0,11 0 0,50 9 0,-42-4 0,-22-3 0,-11-1 0,-166-2 0,195 4 0,-10-1 0,-23-9 0,-94-47 0,143 57 0,256 71 0,-150-34 0,-140-40 0,-1 1 0,1 0 0,-1-1 0,0 1 0,1 0 0,-1 0 0,0 0 0,0 1 0,0-1 0,3 2 0,-5-2 0,0-1 0,0 0 0,0 0 0,0 0 0,0 0 0,0 0 0,0 1 0,0-1 0,0 0 0,0 0 0,0 0 0,0 0 0,0 1 0,0-1 0,0 0 0,0 0 0,0 0 0,0 0 0,0 1 0,0-1 0,0 0 0,0 0 0,0 0 0,0 0 0,0 0 0,0 1 0,0-1 0,-1 0 0,1 0 0,0 0 0,0 0 0,0 0 0,0 0 0,0 0 0,0 0 0,-1 1 0,1-1 0,0 0 0,0 0 0,0 0 0,0 0 0,-1 0 0,1 0 0,-19 4 0,-181 13 0,181-17 0,-12 2 0,40 4 0,7 0 0,26 1 0,0-2 0,0-2 0,71-4 0,-35 0 0,-294-4 0,293 4 0,61 2 0,-262-9 0,1 6 0,-171 20 0,285-18 0,0 1 0,0 1 0,1 0 0,-14 4 0,64-6 0,390-44 0,-419 42 0,0 1 0,0 1 0,0 0 0,17 2 0,-83 16 0,14-11 0,-78 5 0,21-4 0,29-3 0,45-3 0,19-2 0,7 0 0,273 0 0,-328-1 0,29-1 0,1 2 0,-42 4 0,56-1 0,17 1 0,15 0 0,70-5 0,0-4 0,106-20 0,-11 4 0,-90 12 0,259-5 0,-1273 3 0,922 12 0,-1 0 0,1 0 0,-1 1 0,12 4 0,14 2 0,529 73 0,-425-64 0,-105-17 0,-25 0 0,-22 0 0,-232 5 0,289-5 0,261-10 0,-277 10 0,-21 1 0,0-1 0,0 0 0,0-1 0,0 1 0,9-3 0,-74 0 0,42 3 0,4 1 0,27-2 0,121-6 0,118-2 0,-242 9 0,0-2 0,0 1 0,0-1 0,17-6 0,-17 5 0,-1 0 0,1 1 0,0 0 0,0 0 0,11 1 0,-16 1 0,-3 0 0,0 1 0,0-1 0,1 0 0,-1 0 0,0 0 0,0 0 0,0-1 0,1 1 0,-1 0 0,0-1 0,0 0 0,0 1 0,0-1 0,0 0 0,0 0 0,0 0 0,0 0 0,0-1 0,2-1 0,-4 3 0,0 0 0,0-1 0,0 1 0,0 0 0,0-1 0,0 1 0,0 0 0,0-1 0,0 1 0,0 0 0,0-1 0,0 1 0,-1 0 0,1 0 0,0-1 0,0 1 0,0 0 0,-1 0 0,1-1 0,0 1 0,0 0 0,-1 0 0,1-1 0,0 1 0,0 0 0,-1 0 0,1 0 0,0 0 0,-1 0 0,1-1 0,0 1 0,0 0 0,-1 0 0,1 0 0,0 0 0,-1 0 0,1 0 0,0 0 0,-1 0 0,1 0 0,-1 0 0,-20-2 0,14 1 0,-28-6 0,0 2 0,-1 1 0,1 2 0,-71 4 0,25 0 0,-106 8 0,174-7 0,16 4 0,19 5 0,87 31 0,-98-36 0,-21-3 0,-21 0 0,-26-5 0,-65-11 0,-48-28 0,100 21 0,39 8 0,25 5 0,21 4 0,207 13 0,31 1 0,-149-13 0,-167-4 0,-92 10 0,-27 1 0,219 4 0,204-10 0,-239 0 0,-1 0 0,0 0 0,1 0 0,-1 0 0,1-1 0,-1 1 0,0 0 0,1-1 0,-1 1 0,0-1 0,0 1 0,1-1 0,-1 1 0,0-1 0,0 0 0,0 0 0,0 0 0,0 0 0,0 1 0,0-1 0,0-1 0,0 1 0,1-2 0,-2 3 0,0-1 0,0 1 0,0-1 0,1 1 0,-2 0 0,1-1 0,0 1 0,0-1 0,0 1 0,0 0 0,0-1 0,0 1 0,0-1 0,0 1 0,-1 0 0,1-1 0,0 1 0,0 0 0,-1-1 0,1 1 0,0 0 0,0-1 0,-1 1 0,1 0 0,0-1 0,-1 1 0,-20-7 0,-34-7 0,49 12 0,61-9 0,-34 10 0,16-2 0,-35 3 0,-1 0 0,0 0 0,1-1 0,-1 1 0,0 0 0,0-1 0,1 1 0,-1-1 0,0 1 0,0-1 0,0 0 0,0 1 0,0-1 0,0 0 0,0 0 0,0 0 0,0 0 0,0 0 0,0 0 0,1-1 0,-2 1 0,0 0 0,0 1 0,0-1 0,0 0 0,0 1 0,0-1 0,0 1 0,0-1 0,-1 0 0,1 1 0,0-1 0,0 0 0,0 1 0,-1-1 0,1 1 0,0-1 0,-1 1 0,1-1 0,-1 1 0,1-1 0,0 1 0,-1-1 0,1 1 0,-1-1 0,1 1 0,-1 0 0,0-1 0,1 1 0,-1 0 0,1 0 0,-1-1 0,0 1 0,1 0 0,-1 0 0,1 0 0,-1 0 0,0 0 0,1 0 0,-1 0 0,0 0 0,1 0 0,-1 0 0,-1 0 0,-34-1 0,32 1 0,-51 1 0,51-1 0,6 0 0,31 0 0,102-1 0,-125-2 0,-15-2 0,-16-2 0,-528-10 0,273 13 0,244 2 0,16 2 0,42 4 0,650 47 0,-657-51 0,-23 0 0,-31-1 0,-582 1 0,663-1 0,-1-3 0,55-11 0,88-28 0,-179 41 0,28-8 0,-35 10 0,-1-1 0,1 1 0,0-1 0,-1 0 0,1 1 0,-1-1 0,1 0 0,-1 0 0,1 0 0,-1 0 0,0 0 0,1 0 0,-1 0 0,0-1 0,2-2 0,-3 4 0,-1-1 0,1 0 0,-1 0 0,1 1 0,-1-1 0,1 0 0,-1 1 0,0-1 0,1 0 0,-1 1 0,0-1 0,1 1 0,-1-1 0,0 1 0,0 0 0,1-1 0,-1 1 0,0 0 0,0-1 0,0 1 0,0 0 0,0 0 0,1 0 0,-1 0 0,0 0 0,0 0 0,0 0 0,-1 0 0,-28-3 0,-21 3 0,42 0 0,24 1 0,-44 0 0,-45 8 0,40-4 0,24-4 0,-10 2 0,20-1 0,14 1 0,28 3 0,2-2 0,-1-2 0,75-7 0,-117 5 0,0 0 0,0 0 0,0-1 0,0 1 0,0 0 0,0-1 0,0 1 0,0 0 0,0-1 0,-1 1 0,1-1 0,0 0 0,0 1 0,-1-1 0,1 0 0,0 1 0,-1-1 0,1 0 0,0 0 0,-1 1 0,1-1 0,-1 0 0,0 0 0,1-1 0,0-2 0,0 1 0,0 0 0,0 0 0,-1-1 0,0 1 0,1 0 0,-2-6 0,1 3 0,0 1 0,-1 0 0,0 0 0,0-1 0,-1 1 0,1 0 0,-1 0 0,0 0 0,-5-8 0,4 10 0,0 1 0,0 0 0,0 0 0,0 0 0,-1 0 0,1 1 0,-1-1 0,1 1 0,-1 0 0,1 0 0,-1 0 0,0 0 0,1 1 0,-1-1 0,-6 1 0,-5 0 0,0 0 0,-23 4 0,23-1 0,-1 1 0,1 0 0,0 1 0,0 1 0,1 0 0,0 1 0,0 1 0,0 0 0,1 1 0,0 0 0,1 1 0,-15 15 0,27-24 0,-1-1 0,1 1 0,-1 0 0,1-1 0,0 1 0,-1 0 0,1-1 0,0 1 0,0 0 0,-1 0 0,1-1 0,0 1 0,0 0 0,0 0 0,0 0 0,0-1 0,0 1 0,0 0 0,0 0 0,0 0 0,0-1 0,1 1 0,-1 0 0,0 0 0,1-1 0,-1 1 0,0 0 0,1 0 0,-1-1 0,1 1 0,-1 0 0,1-1 0,-1 1 0,1-1 0,-1 1 0,1-1 0,0 1 0,-1-1 0,1 1 0,0-1 0,-1 0 0,2 1 0,36 18 0,-30-15 0,28 10 0,74 18 0,-82-25 0,-27-7 0,-1 0 0,0 0 0,0 0 0,1 0 0,-1 0 0,0 0 0,1 0 0,-1 0 0,0 0 0,1 0 0,-1 0 0,0 0 0,1 0 0,-1 0 0,0 1 0,0-1 0,1 0 0,-1 0 0,0 0 0,0 1 0,1-1 0,-1 0 0,0 0 0,0 0 0,1 1 0,-1-1 0,0 0 0,0 0 0,0 1 0,0-1 0,0 0 0,1 1 0,-1-1 0,0 0 0,0 1 0,0-1 0,0 0 0,0 0 0,0 1 0,0-1 0,-12 9 0,-20 2 0,-62 11 0,25-5 0,-122 13 0,149-30 0,45 1 0,-16-1 0,-36 0 0,12-1 0,63 1 0,-5-2 0,1-1 0,-1-2 0,0 0 0,0-1 0,35-15 0,-53 19 0,4 0-1365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7:47:45.88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188 0 24575,'8'1'0,"0"0"0,0 0 0,-1 1 0,1 0 0,0 0 0,-1 1 0,0 0 0,0 0 0,0 1 0,0 0 0,0 0 0,10 9 0,-6-4 0,1 1 0,-2 1 0,1 0 0,-1 0 0,15 25 0,-18-25 0,-1 2 0,-1-1 0,0 1 0,0 0 0,-1 0 0,2 16 0,9 86 0,-9-55 0,35 572 0,-42-609 0,-2-1 0,0 1 0,-2-1 0,-9 30 0,7-28 0,7-24 0,0 1 0,0 0 0,0-1 0,0 1 0,0 0 0,0 0 0,0-1 0,0 1 0,0 0 0,0-1 0,-1 1 0,1 0 0,0-1 0,0 1 0,-1 0 0,1-1 0,-1 1 0,1-1 0,0 1 0,-1-1 0,1 1 0,-1-1 0,1 1 0,-1-1 0,0 1 0,1-1 0,-1 1 0,1-1 0,-1 0 0,0 0 0,1 1 0,-1-1 0,0 0 0,1 0 0,-1 0 0,0 0 0,0 1 0,1-1 0,-1 0 0,0 0 0,1 0 0,-1-1 0,0 1 0,1 0 0,-1 0 0,0 0 0,0 0 0,1-1 0,-1 1 0,1 0 0,-1-1 0,0 1 0,0-1 0,-10-7 0,0 0 0,0 0 0,1-2 0,0 1 0,1-1 0,0 0 0,0-1 0,1 0 0,-6-13 0,-39-64-682,-46-112-1,-60-165-6143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7:47:53.50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2643 1 24575,'0'3'0,"0"0"0,1-1 0,-1 1 0,1 0 0,-1 0 0,1-1 0,0 1 0,0 0 0,0-1 0,0 1 0,0-1 0,1 0 0,-1 1 0,1-1 0,0 0 0,-1 0 0,1 0 0,0 0 0,0 0 0,0 0 0,1 0 0,-1-1 0,0 1 0,1-1 0,-1 1 0,1-1 0,-1 0 0,1 0 0,-1 0 0,6 0 0,7 2 0,0-1 0,-1 0 0,1-1 0,22-2 0,-32 1 0,91-7 0,27 0 0,-123 7 0,1 0 0,0 0 0,-1 0 0,1 0 0,0 0 0,0 0 0,-1 0 0,1 0 0,0 0 0,-1 0 0,1 0 0,0 0 0,0 0 0,-1 0 0,1 1 0,0-1 0,-1 0 0,1 1 0,-1-1 0,1 0 0,0 1 0,-1-1 0,1 1 0,-1-1 0,1 1 0,-1-1 0,1 1 0,-1-1 0,1 1 0,-1-1 0,0 1 0,1 0 0,-1-1 0,0 1 0,0 0 0,1-1 0,-1 1 0,0 0 0,0-1 0,0 1 0,0 0 0,0 0 0,0-1 0,0 1 0,0 0 0,0-1 0,0 1 0,0 0 0,0-1 0,-1 1 0,1 0 0,0-1 0,0 1 0,-1 0 0,1-1 0,0 1 0,-1 0 0,0 0 0,-4 7 0,0-1 0,0 0 0,-12 12 0,14-16 0,-327 338 0,143-131 0,183-206 0,1 0 0,-1 0 0,1 0 0,0 1 0,1-1 0,-1 1 0,-2 5 0,5-9 0,0 0 0,0-1 0,0 1 0,-1-1 0,1 1 0,0-1 0,0 1 0,0-1 0,0 1 0,0 0 0,1-1 0,-1 1 0,0-1 0,0 1 0,0-1 0,0 1 0,1-1 0,-1 1 0,0-1 0,0 1 0,1-1 0,-1 1 0,0-1 0,1 0 0,-1 1 0,1-1 0,0 1 0,1 0 0,-1 0 0,1 0 0,0-1 0,0 1 0,0-1 0,0 1 0,0-1 0,0 0 0,0 0 0,0 0 0,0 0 0,3 0 0,12-2 0,1-1 0,-1 0 0,0-1 0,0-1 0,25-11 0,82-44 0,-101 48 0,350-225 0,-359 227 0,-6 6 0,-1-1 0,0-1 0,0 1 0,0-1 0,11-13 0,-17 15 0,-8 4 0,-9 5 0,0 0 0,1 1 0,0 1 0,1 0 0,-1 1 0,-23 18 0,-6 2 0,-73 37 0,-239 95 0,299-140 0,48-19 0,16-5 0,30-12 0,496-229 0,-308 136 0,-80 45 0,-125 58 0,-39 23 0,-463 324 0,-66 51 0,533-381 0,1 1 0,-21 23 0,34-34 0,0 0 0,0 0 0,0 1 0,0-1 0,0 0 0,1 1 0,-1-1 0,0 1 0,1-1 0,-1 1 0,1-1 0,-1 3 0,1-4 0,0 1 0,0-1 0,1 1 0,-1 0 0,0-1 0,0 1 0,0-1 0,1 1 0,-1-1 0,0 1 0,0-1 0,1 1 0,-1-1 0,0 1 0,1-1 0,-1 0 0,1 1 0,-1-1 0,0 1 0,1-1 0,-1 0 0,1 1 0,-1-1 0,1 0 0,-1 0 0,1 1 0,-1-1 0,2 0 0,8 2 0,1-1 0,-1-1 0,1 0 0,-1 0 0,1-1 0,15-3 0,102-19 0,-1-6 0,160-57 0,245-118 0,-529 203 0,79-34 0,-54 22 0,-53 23 0,-290 142 0,131-62 0,13-3 0,-107 48 0,248-121 0,29-9 0,11-2 0,9-2 0,0-2 0,-1 0 0,1-1 0,-1-1 0,26-7 0,93-34 0,-134 43 0,421-188 0,-369 159 0,-40 18 0,-14 4 0,-3 7 0,0 0 0,-1 0 0,1 0 0,0 0 0,-1 0 0,1 0 0,0 1 0,-1-1 0,1 1 0,-1 0 0,-3-1 0,-30-2 0,0 2 0,-70 6 0,-77 23 0,127-19 0,-880 215-632,910-217 632,-51 18 0,72-23 0,-1 0 0,1 0 0,0 1 0,0-1 0,1 1 0,-1 0 0,1 1 0,-1-1 0,-5 8 0,9-11 0,1 1 0,-1-1 0,1 1 0,0-1 0,-1 1 0,1 0 0,0-1 0,-1 1 0,1 0 0,0-1 0,0 1 0,0 0 0,0 0 0,0-1 0,0 1 0,0 0 0,0-1 0,0 1 0,0 0 0,0 0 0,0-1 0,0 1 0,1 1 0,0-1 0,0 1 0,0-1 0,0 1 0,0-1 0,1 0 0,-1 1 0,0-1 0,1 0 0,-1 0 0,1 0 0,-1 0 0,3 1 0,14 5 0,0 0 0,1-1 0,35 6 0,144 19 0,-15-13-728,356-11 0,185-82 462,-390 11 362,-258 41 289,-59 14-296,-17 9-89,0 0 0,0 0 1,0 0-1,0 0 0,1-1 0,-1 1 1,0 0-1,0 0 0,0 0 0,0 0 1,0 0-1,0 0 0,0 0 1,0-1-1,0 1 0,0 0 0,0 0 1,0 0-1,0 0 0,0 0 0,0 0 1,0 0-1,0-1 0,0 1 0,0 0 1,0 0-1,0 0 0,0 0 1,0 0-1,0 0 0,0 0 0,-1-1 1,1 1-1,0 0 0,0 0 0,0 0 1,0 0-1,0 0 0,0 0 0,0 0 1,0 0-1,0 0 0,0 0 1,-1 0-1,1 0 0,0-1 0,0 1 1,0 0-1,0 0 0,0 0 0,0 0 1,-1 0-1,1 0 0,0 0 1,0 0-1,0 0 0,-28 0-7,-43 12 427,0 4 1,-124 46 0,99-30 93,-127 45-514,220-76 0,0 0 0,1 0 0,-1 0 0,0 0 0,0 0 0,1 0 0,-1 1 0,1-1 0,-1 1 0,1 0 0,0 0 0,0 0 0,-1 0 0,1 0 0,1 0 0,-3 4 0,4-6 0,0 1 0,0-1 0,0 1 0,0 0 0,0-1 0,0 1 0,0 0 0,0-1 0,0 1 0,0 0 0,0-1 0,1 1 0,-1-1 0,0 1 0,0 0 0,1-1 0,-1 1 0,0-1 0,1 1 0,-1-1 0,1 1 0,-1-1 0,1 1 0,-1-1 0,2 1 0,1 2 0,1-1 0,-1 0 0,1 0 0,0-1 0,0 1 0,6 1 0,26 7 0,1-2 0,0-2 0,0-1 0,51-1 0,159-12 0,-106 1 0,-118 8 0,-47 8 0,-682 252 0,695-257 0,-5 2 0,-1 1 0,1 1 0,0 0 0,1 1 0,-24 19 0,38-28 0,0 0 0,1 1 0,-1-1 0,1 1 0,-1-1 0,0 0 0,1 1 0,0-1 0,-1 1 0,1-1 0,-1 1 0,1-1 0,-1 1 0,1 0 0,0-1 0,-1 1 0,1-1 0,0 1 0,0 0 0,0-1 0,-1 1 0,1 0 0,0-1 0,0 1 0,0 0 0,0-1 0,0 1 0,0 0 0,0-1 0,0 1 0,0 0 0,1-1 0,-1 1 0,0 0 0,0-1 0,1 1 0,-1 0 0,0-1 0,1 1 0,-1 0 0,3 0 0,-1 1 0,0-1 0,1 0 0,-1 1 0,1-1 0,-1-1 0,1 1 0,-1 0 0,4 0 0,37 5 0,-1-2 0,1-2 0,66-4 0,-46 0 0,28 0 0,5 3 0,1-6 0,158-26 0,-237 26 0,-1-1 0,1 0 0,27-16 0,5-2 0,-47 23 0,-1 0 0,1 0 0,0 0 0,-1 0 0,1 0 0,-1-1 0,1 0 0,-1 1 0,0-1 0,0 0 0,0 0 0,0 0 0,0 0 0,0 0 0,0-1 0,-1 1 0,1-1 0,-1 1 0,0-1 0,1 1 0,-1-1 0,-1 0 0,1 1 0,0-1 0,-1 0 0,1 0 0,-1 0 0,0 0 0,0 1 0,0-1 0,0 0 0,0 0 0,-1 0 0,1 0 0,-1 1 0,-1-4 0,-1-3 0,-1 1 0,0 1 0,0-1 0,0 0 0,-1 1 0,0 0 0,-1 0 0,0 1 0,0-1 0,0 1 0,-8-5 0,-40-28 0,-2 3 0,-63-30 0,112 62 0,1 1 0,-1-1 0,1 0 0,0-1 0,1 1 0,-1-1 0,1 0 0,0-1 0,0 1 0,1-1 0,-7-10 0,10 13 0,-1 0 0,1 0 0,0 0 0,0 0 0,0 0 0,0-1 0,1 1 0,-1 0 0,1-1 0,0 1 0,0 0 0,0-1 0,0 1 0,1-1 0,-1 1 0,1 0 0,0 0 0,0-1 0,0 1 0,1 0 0,-1 0 0,1 0 0,-1 0 0,1 0 0,0 1 0,4-6 0,0 1 0,0 1 0,1 0 0,-1 0 0,1 0 0,0 1 0,1 0 0,-1 0 0,1 0 0,0 1 0,0 1 0,1-1 0,-1 1 0,1 1 0,-1-1 0,1 2 0,0-1 0,0 1 0,0 0 0,16 2 0,9 2 0,0 1 0,-1 3 0,65 19 0,1 1 0,-94-26 0,0 0 0,0 0 0,0-1 0,0 1 0,0-1 0,0 0 0,0-1 0,0 1 0,0-1 0,0 0 0,0 0 0,-1 0 0,8-4 0,-8 3 0,-1 0 0,1-1 0,-1 1 0,0-1 0,0 0 0,0 0 0,0 0 0,-1 0 0,1 0 0,-1-1 0,0 1 0,0-1 0,0 1 0,-1-1 0,1 0 0,-1 0 0,2-4 0,0-5 0,0-1 0,0 1 0,-1-1 0,-1 0 0,0 0 0,-1 1 0,0-1 0,-1 0 0,-1 0 0,0 1 0,-1-1 0,0 1 0,-1 0 0,-1 0 0,0 0 0,-1 0 0,0 1 0,-1 0 0,0 0 0,-1 1 0,0 0 0,-1 0 0,0 1 0,0 0 0,-1 0 0,-1 1 0,0 1 0,0 0 0,-1 0 0,1 1 0,-2 0 0,1 1 0,-1 1 0,0 0 0,0 1 0,-22-5 0,-15 3 0,1 1 0,-1 3 0,-53 5 0,42-2 0,10 1 0,-57 8 0,89-7 0,1 0 0,0 2 0,0 0 0,0 1 0,0 0 0,-26 16 0,42-21 0,0 0 0,0 0 0,0 0 0,0 0 0,0 0 0,0 1 0,1-1 0,-1 1 0,1-1 0,-1 1 0,1 0 0,-1-1 0,1 1 0,0 0 0,0 0 0,0 0 0,0 0 0,0 0 0,1 0 0,-1 0 0,0 1 0,1-1 0,0 0 0,-1 0 0,1 0 0,0 0 0,0 1 0,0-1 0,1 0 0,-1 0 0,0 0 0,1 1 0,-1-1 0,1 0 0,0 0 0,0 0 0,0 0 0,0 0 0,2 3 0,3 3 0,0-1 0,0 0 0,0 0 0,1 0 0,0-1 0,0 0 0,1 0 0,12 6 0,2 0 0,1-2 0,0 0 0,0-2 0,1 0 0,0-2 0,35 5 0,151 6 0,-122-15 0,124-15 0,-209 13 0,49-9 0,-49 9 0,1-1 0,-1 0 0,0 0 0,0-1 0,0 1 0,0-1 0,0 1 0,0-1 0,0 0 0,0 0 0,3-4 0,-5 5 0,-1 1 0,1-1 0,0 0 0,-1 0 0,1 0 0,-1 0 0,1 0 0,-1 0 0,0 0 0,1 0 0,-1 0 0,0 0 0,0 0 0,0 0 0,0 0 0,0 0 0,0 0 0,0 0 0,0 0 0,0 0 0,0 0 0,-1 0 0,1 0 0,0 0 0,-1 0 0,1 0 0,0 0 0,-1 0 0,0-1 0,-2-2 0,1 1 0,-1 0 0,0 0 0,0 0 0,0 0 0,-5-4 0,-6-2 0,0 0 0,-1 1 0,-1 1 0,1 0 0,-1 1 0,0 1 0,0 0 0,-1 1 0,0 1 0,-24-2 0,10 3 0,-1 1 0,0 1 0,0 2 0,-55 10 0,42-1 0,-75 27 0,95-29 0,1 2 0,1 0 0,0 2 0,-33 24 0,52-33 0,-1-1 0,1 1 0,0 0 0,0 0 0,1 0 0,-1 0 0,-5 10 0,9-13 0,-1 0 0,1 0 0,-1 1 0,1-1 0,0 0 0,0 0 0,-1 1 0,1-1 0,0 0 0,0 0 0,0 1 0,0-1 0,0 0 0,1 0 0,-1 1 0,0-1 0,0 0 0,1 0 0,-1 0 0,1 0 0,-1 1 0,1-1 0,0 0 0,-1 0 0,1 0 0,0 0 0,0 0 0,0 0 0,-1 0 0,1-1 0,0 1 0,0 0 0,0 0 0,1-1 0,-1 1 0,0-1 0,0 1 0,0-1 0,0 1 0,2-1 0,10 6 0,1-2 0,-1 0 0,1-1 0,0 0 0,0-1 0,15 0 0,92-1 0,-75-1 0,30-2 0,52 1 0,-127 1 0,0 0 0,1 0 0,-1 0 0,0 0 0,1 0 0,-1 1 0,0-1 0,1 0 0,-1 0 0,0 1 0,1-1 0,-1 1 0,0 0 0,0-1 0,0 1 0,1 0 0,0 1 0,-2-1 0,0 0 0,0 0 0,-1 0 0,1 0 0,0 0 0,-1 0 0,1 0 0,-1 0 0,1 0 0,-1 0 0,1 0 0,-1 0 0,0 0 0,1 0 0,-1-1 0,0 1 0,0 0 0,0-1 0,0 1 0,0 0 0,0-1 0,-1 1 0,-119 90 0,-40 33 0,130-98 0,2 1 0,1 1 0,-24 33 0,49-58 0,0 1 0,0 0 0,1-1 0,-1 1 0,1 0 0,0 0 0,0 0 0,1 1 0,-1-1 0,1 0 0,0 1 0,0-1 0,0 1 0,0 5 0,2-8 0,-1 1 0,1-1 0,0 0 0,0 1 0,0-1 0,0 0 0,1 1 0,-1-1 0,0 0 0,1 0 0,0 0 0,-1-1 0,1 1 0,0 0 0,0 0 0,0-1 0,0 0 0,1 1 0,-1-1 0,0 0 0,0 0 0,1 0 0,-1 0 0,1 0 0,-1-1 0,3 1 0,15 4 0,1-1 0,-1 0 0,1-2 0,-1 0 0,1-2 0,0 0 0,-1-1 0,23-5 0,7-3 0,0-2 0,55-20 0,-96 29 0,0-1 0,0 0 0,-1 0 0,1-1 0,-1-1 0,0 1 0,0-1 0,-1 0 0,1-1 0,7-7 0,-15 12 0,1 0 0,0 0 0,0 1 0,-1-1 0,1 0 0,0 0 0,-1 0 0,1 0 0,-1 0 0,0-1 0,1 1 0,-1 0 0,0 0 0,1 0 0,-1 0 0,0 0 0,0-1 0,0 1 0,0 0 0,0 0 0,0 0 0,0 0 0,-1 0 0,1-1 0,0 1 0,-1 0 0,1 0 0,0 0 0,-1 0 0,0 0 0,1 0 0,-1 0 0,0 0 0,1 0 0,-1 0 0,0 1 0,0-1 0,0 0 0,1 0 0,-1 1 0,0-1 0,0 0 0,-2 0 0,-4-2 0,1-1 0,-1 1 0,0 1 0,0-1 0,-12-1 0,-24-4 0,0 3 0,-69-1 0,-87 14 0,173-6 0,1 1 0,-43 10 0,67-13 0,0 0 0,0 1 0,0-1 0,0 0 0,0 0 0,0 1 0,0-1 0,0 1 0,1-1 0,-1 1 0,0-1 0,0 1 0,0-1 0,1 1 0,-1 0 0,0-1 0,1 1 0,-1 0 0,0 1 0,1-2 0,0 1 0,1 0 0,-1-1 0,1 1 0,-1 0 0,1-1 0,-1 1 0,1-1 0,-1 1 0,1-1 0,0 0 0,-1 1 0,1-1 0,0 1 0,-1-1 0,1 0 0,0 0 0,0 1 0,-1-1 0,1 0 0,0 0 0,0 0 0,0 0 0,19 4 0,0-1 0,0 0 0,0-2 0,0 0 0,36-4 0,-17-2 0,76-19 0,-73 10 0,-32 5 0,-17 5 0,-22 0 0,-1 4 0,0 1 0,-1 2 0,1 1 0,-40 10 0,21 0 0,-86 35 0,121-44 0,0 1 0,0 1 0,1 0 0,0 1 0,0 0 0,1 1 0,0 0 0,-13 14 0,24-22 0,0 0 0,0 0 0,0 0 0,0 0 0,0 0 0,1 0 0,-1 0 0,0 1 0,1-1 0,-1 0 0,1 0 0,-1 1 0,1-1 0,-1 0 0,1 1 0,0-1 0,0 0 0,0 1 0,0-1 0,0 0 0,0 1 0,0-1 0,0 0 0,0 1 0,1-1 0,-1 0 0,0 1 0,1-1 0,0 0 0,-1 0 0,1 1 0,-1-1 0,1 0 0,0 0 0,0 0 0,0 0 0,0 0 0,0 0 0,0 0 0,0 0 0,0-1 0,0 1 0,0 0 0,0 0 0,1-1 0,-1 1 0,2 0 0,6 3 0,1 0 0,0-1 0,0 0 0,19 2 0,64 5 0,0-4 0,140-10 0,-127 0 0,-50 1 0,-41-1 0,-13-1 0,-3 4 0,0-1 0,0 1 0,0 0 0,-1 0 0,1 0 0,-1 1 0,1-1 0,-1 0 0,1 0 0,-1 1 0,-2-1 0,-22-7 0,0 2 0,-1 0 0,-44-2 0,-89 3 0,103 4 0,10 0 0,-85 2 0,208-13 0,-1-2 0,0-4 0,118-45 0,-91 25 0,-2-3 0,-1-6 0,113-71 0,-204 112 0,0 1 0,0-1 0,0-1 0,9-9 0,-12 4 0,-12 7 0,-4 6 0,1 1 0,0 1 0,-1-1 0,1 1 0,0 1 0,1 0 0,-1 1 0,-10 6 0,3-3 0,-245 123 0,-77 36 0,-11-24 0,294-125 0,2 2 0,0 3 0,-97 55 0,146-74 0,-1 0 0,1 0 0,0 0 0,0 1 0,-8 9 0,13-13 0,-1 0 0,1-1 0,-1 1 0,1 0 0,-1 0 0,1 0 0,-1 0 0,1 0 0,0-1 0,-1 1 0,1 0 0,0 0 0,0 0 0,0 0 0,0 0 0,0 0 0,0 0 0,0 0 0,0 0 0,0 0 0,0 0 0,0 0 0,1 0 0,-1 0 0,0 0 0,1-1 0,-1 1 0,0 0 0,1 0 0,-1 0 0,1 0 0,0-1 0,-1 1 0,1 0 0,0-1 0,-1 1 0,1 0 0,0-1 0,0 1 0,0-1 0,-1 1 0,1-1 0,0 1 0,0-1 0,0 0 0,0 1 0,0-1 0,0 0 0,0 0 0,1 0 0,11 3 0,-1 0 0,1-1 0,0 0 0,0-1 0,1-1 0,-1 0 0,0-1 0,0 0 0,0-1 0,25-7 0,17-8 0,60-26 0,-96 36 0,438-219 0,-431 212 0,79-48 0,-62 35 0,1 1 0,51-19 0,-75 37 0,-10 2 0,0 2 0,0 0 0,1 0 0,0 1 0,0 0 0,0 1 0,0 0 0,0 1 0,17 0 0,-27 1 0,0 0 0,-1-1 0,1 1 0,0 0 0,-1 0 0,1 0 0,0 0 0,-1 1 0,1-1 0,-1 0 0,1 0 0,0 0 0,-1 0 0,1 1 0,0-1 0,-1 0 0,1 0 0,-1 1 0,1-1 0,-1 1 0,1-1 0,-1 0 0,1 1 0,-1-1 0,1 1 0,-1-1 0,0 1 0,1 0 0,-1-1 0,0 1 0,1-1 0,-1 1 0,0-1 0,0 1 0,1 0 0,-1-1 0,0 1 0,0 0 0,0-1 0,0 1 0,0 0 0,0-1 0,0 1 0,0 0 0,0-1 0,0 1 0,0 0 0,-1-1 0,1 1 0,0-1 0,0 1 0,-1 0 0,1-1 0,0 1 0,-1-1 0,1 1 0,-1 0 0,-2 3 0,0-1 0,0 1 0,0-1 0,-1 0 0,1 0 0,-8 5 0,-19 8 0,-1-2 0,-41 15 0,21-9 0,3-1 0,0-2 0,-2-2 0,1-3 0,-2-1 0,1-3 0,-92 3 0,-509-12 0,227-1 0,-1703 2 0,2087 2 0,-53 9 0,-29 2 0,63-13 0,32-1 0,-1 1 0,0 2 0,0 0 0,1 2 0,-32 9 0,-36 13 0,155-39 0,284-92 0,-250 77 0,193-40-1365,-211 57-5461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7:47:57.2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 1334 24575,'159'-13'0,"-57"3"0,-88 9 0,0-1 0,0 0 0,0-1 0,0-1 0,-1 0 0,0-1 0,0 0 0,0-1 0,13-9 0,-20 12 0,-1 0 0,0-1 0,0 0 0,0 0 0,0 0 0,-1-1 0,0 0 0,0 0 0,0 0 0,0 0 0,-1 0 0,0-1 0,0 1 0,0-1 0,-1 0 0,0 0 0,0 0 0,0 0 0,-1 0 0,0-1 0,0 1 0,0-8 0,-3-5 0,0-1 0,-1 1 0,0-1 0,-13-35 0,-35-74 0,33 90 0,-56-117 0,-13-30 0,76 156 0,0-1 0,2 0 0,1-1 0,-4-41 0,11 64 0,0-2 0,0-1 0,-1 1 0,-5-18 0,7 28 0,-1-1 0,0 0 0,1 1 0,-1-1 0,0 1 0,0-1 0,0 1 0,0 0 0,0-1 0,0 1 0,0 0 0,0 0 0,-3-2 0,3 3 0,0-1 0,1 1 0,-1 0 0,0-1 0,0 1 0,0 0 0,0 0 0,0 0 0,0 0 0,0 0 0,0 0 0,0 0 0,0 0 0,0 0 0,0 0 0,0 1 0,0-1 0,0 0 0,0 1 0,0-1 0,0 1 0,0-1 0,0 1 0,-1 0 0,-3 5 0,-1-1 0,2 0 0,-1 1 0,0 0 0,1 0 0,0 1 0,0-1 0,1 1 0,0 0 0,0-1 0,-2 10 0,2-9 0,-13 40 0,1 1 0,3 1 0,2 0 0,-5 58 0,8-14 0,6 122 0,7-158 0,-6-56 0,0 0 0,0 0 0,0 0 0,0 0 0,0-1 0,0 1 0,0 0 0,0 0 0,1 0 0,-1 0 0,0 0 0,1 0 0,-1 0 0,1 0 0,-1-1 0,1 1 0,-1 0 0,1 0 0,-1-1 0,1 1 0,0 0 0,0-1 0,-1 1 0,1-1 0,0 1 0,0-1 0,0 1 0,-1-1 0,1 1 0,2-1 0,-1 0 0,0-1 0,0 0 0,0 0 0,0 0 0,0 0 0,0 0 0,0 0 0,-1-1 0,1 1 0,0-1 0,-1 1 0,3-4 0,14-16 0,-1 0 0,-1-1 0,0-1 0,-2 0 0,12-28 0,51-132 0,-31 63 0,76-211 0,-121 328 0,6-16 0,-1-1 0,20-34 0,-26 53 0,0 0 0,1 1 0,-1-1 0,0 1 0,0-1 0,0 1 0,1-1 0,-1 1 0,0-1 0,1 1 0,-1 0 0,0-1 0,1 1 0,-1-1 0,1 1 0,-1 0 0,0-1 0,1 1 0,-1 0 0,1 0 0,-1-1 0,1 1 0,-1 0 0,1 0 0,0 0 0,-1 0 0,1-1 0,-1 1 0,1 0 0,-1 0 0,1 0 0,-1 0 0,2 0 0,-1 1 0,-1 0 0,1 0 0,0 1 0,0-1 0,-1 0 0,1 0 0,-1 0 0,1 0 0,-1 1 0,1-1 0,-1 0 0,0 0 0,1 2 0,2 20 0,-1 0 0,0 0 0,-2 0 0,-5 44 0,1-19 0,-36 246 0,14-133 0,26-153 0,4-9 0,7-16 0,-6 9 0,123-177 0,252-276 0,-340 411 0,-14 19 0,-46 69 0,-12 20 0,2 2 0,-36 104 0,-19 134 0,83-290 0,-7 39 0,8-45 0,1-1 0,0 1 0,0-1 0,0 1 0,0-1 0,0 1 0,0-1 0,0 1 0,0-1 0,0 1 0,1-1 0,-1 1 0,1-1 0,-1 1 0,1-1 0,0 0 0,-1 1 0,1-1 0,0 0 0,0 1 0,0-1 0,1 1 0,0-1 0,-1-1 0,0 0 0,1 0 0,-1 0 0,1 0 0,-1 0 0,0 0 0,1 0 0,-1 0 0,0-1 0,1 1 0,-1 0 0,0-1 0,1 0 0,-1 1 0,0-1 0,0 1 0,1-1 0,-1 0 0,0 0 0,2-1 0,26-22 0,0 0 0,-1-1 0,34-43 0,-8 10 0,-52 56 0,391-440 0,-386 432 0,12-13 0,-18 29 0,-9 18 0,-135 299 0,-2 4 0,113-245 0,5 0 0,-19 93 0,37-119 0,9-55 0,0 0 0,0 0 0,0 0 0,0 0 0,0 1 0,0-1 0,0 0 0,0 0 0,1 0 0,-1 1 0,0-1 0,1 0 0,-1 0 0,1 0 0,-1 0 0,1 0 0,0 0 0,-1 0 0,2 1 0,-1-2 0,-1 1 0,1-1 0,0 0 0,-1 1 0,1-1 0,0 0 0,0 0 0,-1 0 0,1 1 0,0-1 0,0 0 0,0 0 0,-1 0 0,1 0 0,0-1 0,0 1 0,0 0 0,-1 0 0,1 0 0,0-1 0,0 1 0,4-3 0,0 1 0,0-1 0,0 0 0,0 0 0,-1-1 0,7-5 0,3-6 0,0-2 0,-1 1 0,-1-2 0,17-30 0,8-12 0,-35 60 0,-3 8 0,-6 15 0,-69 182 0,64-163 0,1 1 0,3 0 0,-3 46 0,11-87 0,-1 7 0,0 0 0,2 0 0,1 15 0,-2-23 0,0 0 0,0 1 0,0-1 0,0 0 0,0 0 0,0 0 0,1 0 0,-1 0 0,1 0 0,-1 0 0,1 0 0,-1 0 0,1 0 0,-1 0 0,1 0 0,0 0 0,-1 0 0,1 0 0,0 0 0,0 0 0,0-1 0,0 1 0,0 0 0,0-1 0,0 1 0,0-1 0,0 1 0,0-1 0,0 0 0,0 1 0,0-1 0,0 0 0,0 0 0,1 1 0,-1-1 0,0 0 0,0 0 0,2-1 0,4-1 0,0-1 0,1 0 0,-1-1 0,-1 0 0,1 0 0,0 0 0,-1-1 0,11-10 0,-3 3 0,172-152 0,-178 155 0,1 1 0,0 1 0,1-1 0,12-7 0,-18 13 0,1 0 0,-1 1 0,0-1 0,1 1 0,-1 0 0,1 0 0,-1 0 0,1 1 0,-1-1 0,1 1 0,-1 0 0,1 1 0,6 0 0,2 1 0,0-1 0,1 0 0,21-2 0,-32 1 0,-1 0 0,1 0 0,-1 0 0,1-1 0,-1 1 0,1-1 0,-1 1 0,0-1 0,1 0 0,-1 0 0,0 0 0,1 0 0,-1 0 0,0-1 0,0 1 0,0-1 0,0 1 0,0-1 0,0 0 0,-1 1 0,1-1 0,-1 0 0,1 0 0,-1-1 0,1 1 0,-1 0 0,1-3 0,-2 3 0,0-1 0,0 1 0,0-1 0,-1 1 0,1-1 0,-1 0 0,1 1 0,-1 0 0,0-1 0,0 1 0,0-1 0,0 1 0,0 0 0,-1 0 0,1 0 0,-1 0 0,1 0 0,-1 0 0,0 0 0,0 0 0,0 1 0,0-1 0,-2-1 0,-6-4 0,-1 0 0,1 0 0,-17-6 0,-10-1 0,0 1 0,-1 3 0,-68-11 0,-7-2 0,157 22 0,-10-1 0,28 2 0,220 13 0,-250-9 0,-1 1 0,1 2 0,-1 1 0,-1 2 0,0 1 0,53 27 0,-26-3 0,92 76 0,-18-11 0,-115-90 0,2 0 0,27 11 0,-30-15 0,0 0 0,-1 1 0,0 1 0,22 16 0,-35-23 0,1 0 0,-1 0 0,0 1 0,1-1 0,-1 0 0,0 1 0,0-1 0,0 0 0,0 1 0,0-1 0,0 1 0,-1-1 0,1 1 0,0 0 0,-1-1 0,1 1 0,-1 0 0,0-1 0,0 1 0,1 0 0,-1 0 0,0-1 0,-1 4 0,0-2 0,0 0 0,0 0 0,0 0 0,-1 0 0,1 0 0,-1-1 0,0 1 0,0 0 0,0-1 0,0 1 0,0-1 0,-3 2 0,-8 7 0,-1-1 0,0-1 0,-28 15 0,-21 4 0,-1-3 0,-91 24 0,-8 2 0,12-1 0,136-45 0,0 0 0,0-1 0,0-1 0,-1 0 0,0-1 0,1-1 0,-1 0 0,-17-2 0,7-2 0,0-1 0,1-1 0,-1-2 0,-27-10 0,-4-5 0,-107-58 0,-47-47 0,69 38 0,-48-26 0,189 115 0,-127-74 0,107 61 0,1-2 0,0 0 0,-32-33 0,-1-2 0,34 33 0,-28-32 0,-25-27 0,55 60 0,0-1 0,1 0 0,1-1 0,1-1 0,-18-30 0,-4-27-1365,21 36-5461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7:48:03.8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800 510 24575,'-1'1'0,"-1"0"0,0 0 0,0 1 0,0-1 0,1 1 0,-1-1 0,1 1 0,-1-1 0,1 1 0,-1 0 0,1 0 0,0 0 0,-1 2 0,0-1 0,-13 24 0,0 1 0,2 0 0,-11 39 0,18-51 0,-59 135 0,57-134 0,0 1 0,-2-1 0,0-1 0,-1 1 0,0-2 0,-24 25 0,-90 71 0,119-106 0,0 0 0,0-1 0,0 1 0,0-2 0,-1 1 0,1-1 0,-1 1 0,0-2 0,0 1 0,0-1 0,0 0 0,0-1 0,0 1 0,-13-1 0,15-1 0,0 0 0,1-1 0,-1 0 0,1 1 0,-1-2 0,1 1 0,0 0 0,-1-1 0,1 0 0,0 0 0,0 0 0,0-1 0,0 0 0,1 1 0,-1-1 0,1 0 0,-1-1 0,1 1 0,0 0 0,1-1 0,-1 0 0,-4-7 0,1-1 0,0-1 0,1 0 0,1 0 0,0 0 0,0-1 0,1 1 0,1-1 0,-1-18 0,6-119 0,0 74 0,-4 15 0,0 29 0,5-55 0,-3 85 0,-1 1 0,0 0 0,1 0 0,0 0 0,-1 0 0,1-1 0,0 1 0,0 0 0,0 0 0,1 0 0,1-2 0,-3 4 0,0-1 0,0 1 0,1 0 0,-1 0 0,0 0 0,0 0 0,1-1 0,-1 1 0,0 0 0,0 0 0,1 0 0,-1 0 0,0 0 0,1 0 0,-1 0 0,0 0 0,0 0 0,1 0 0,-1 0 0,0 0 0,1 0 0,-1 0 0,0 0 0,1 0 0,-1 0 0,0 0 0,0 0 0,1 0 0,-1 0 0,0 0 0,1 1 0,8 15 0,0 13 0,-2 1 0,7 57 0,-3 67 0,-9-115 0,1 232 0,-2-146 0,-2-845 0,2 714 0,-2-1 0,1 1 0,0 0 0,-1 0 0,-1-1 0,1 1 0,-4-9 0,5 14 0,0 1 0,-1-1 0,1 0 0,-1 0 0,1 1 0,-1-1 0,1 0 0,-1 1 0,0-1 0,1 0 0,-1 1 0,0-1 0,1 1 0,-1-1 0,0 1 0,0-1 0,0 1 0,1 0 0,-1-1 0,0 1 0,0 0 0,-1-1 0,0 2 0,0-1 0,0 0 0,-1 1 0,2-1 0,-1 1 0,0 0 0,0-1 0,0 1 0,0 0 0,0 0 0,1 0 0,-1 0 0,0 1 0,-2 1 0,-17 17 0,0 0 0,2 2 0,0 0 0,2 1 0,0 1 0,-14 27 0,26-43 0,1 1 0,1-1 0,-1 1 0,2 0 0,-1 0 0,1 0 0,0 0 0,1 0 0,0 15 0,-6 29 0,4-50 0,-1-10 0,-2-12 0,-1-32 0,3-1 0,1 0 0,6-58 0,-1 17 0,-2 82 0,1 1 0,0 0 0,1 0 0,0 0 0,1 0 0,0 0 0,0 0 0,1 1 0,0-1 0,1 1 0,0 0 0,0 0 0,10-12 0,7-3 0,0 0 0,50-39 0,-72 63 0,58-54 0,-40 36 0,1 0 0,25-17 0,-36 30 0,0 0 0,0 0 0,1 1 0,0 0 0,-1 1 0,1-1 0,1 2 0,-1 0 0,16-3 0,-21 5 0,1 0 0,-1 0 0,1 0 0,-1 1 0,0-1 0,1 1 0,-1 0 0,1 1 0,-1-1 0,0 1 0,0-1 0,0 1 0,5 4 0,-1-1 0,-1 0 0,0 1 0,-1 0 0,1 0 0,-1 1 0,7 9 0,0 2 0,-2 1 0,0 0 0,0 1 0,10 32 0,-8-12 0,-2 0 0,-2 0 0,-1 1 0,2 49 0,-7-14 0,-7 104 0,-1-129 0,-2 1 0,-2-2 0,-19 61 0,18-89 0,10-21 0,0-1 0,0 0 0,0 0 0,0 1 0,-1-1 0,1 0 0,0 0 0,0 0 0,0 0 0,0 1 0,-1-1 0,1 0 0,0 0 0,0 0 0,0 0 0,-1 0 0,1 0 0,0 1 0,0-1 0,0 0 0,-1 0 0,1 0 0,0 0 0,0 0 0,-1 0 0,1 0 0,0 0 0,0 0 0,-1 0 0,1 0 0,0 0 0,0 0 0,-1 0 0,1 0 0,0 0 0,0-1 0,0 1 0,-1 0 0,1 0 0,-2-3 0,1 1 0,0-1 0,0 1 0,-1-1 0,2 0 0,-1 1 0,0-1 0,0 0 0,1 0 0,0 0 0,-1-3 0,-3-177 0,0 7 0,3 171 0,1 0 0,-1-1 0,0 1 0,-1 0 0,1 0 0,-1 0 0,0 0 0,0 0 0,-4-6 0,5 9 0,0 1 0,-1-1 0,1 1 0,0 0 0,0 0 0,-1-1 0,1 1 0,0 0 0,-1 0 0,0 1 0,1-1 0,-1 0 0,1 0 0,-1 1 0,0-1 0,1 1 0,-1-1 0,0 1 0,0 0 0,1 0 0,-1-1 0,0 1 0,0 1 0,1-1 0,-1 0 0,0 0 0,0 1 0,1-1 0,-1 1 0,-2 0 0,-4 3 0,0 0 0,1 0 0,-1 0 0,1 1 0,0 0 0,1 1 0,-1-1 0,1 1 0,0 1 0,1-1 0,-1 1 0,-6 12 0,-1 3 0,0 1 0,-18 47 0,-4 52 0,11-36 0,40-158 0,8-112 0,-16 116 0,-8 67 0,0 0 0,0 0 0,0 1 0,0-1 0,0 0 0,0 0 0,0 0 0,0 1 0,0-1 0,1 0 0,-1 0 0,0 0 0,1 1 0,-1-1 0,0 0 0,1 1 0,-1-1 0,1 0 0,-1 1 0,2-2 0,6 19 0,2 21 0,-1 0 0,6 70 0,-3-15 0,0-23 0,2 9 0,6 105 0,-22-199 0,-1 0 0,-6-21 0,1 1 0,-48-368 0,51 368 0,-1 0 0,-1-1 0,-2 2 0,-21-55 0,17 57 0,-13-56 0,24 77 0,0-1 0,1 0 0,0 1 0,0-1 0,1 0 0,1 0 0,0 1 0,5-21 0,58-184 0,-48 182 0,-4 23 0,-12 11 0,1 0 0,-1 0 0,1 0 0,-1 0 0,1 0 0,-1 0 0,1 0 0,-1 1 0,1-1 0,-1 0 0,1 0 0,-1 0 0,1 1 0,-1-1 0,1 0 0,-1 1 0,0-1 0,1 0 0,-1 1 0,0-1 0,1 1 0,-1-1 0,0 1 0,1-1 0,-1 0 0,0 1 0,0-1 0,1 1 0,-1-1 0,0 1 0,4 11 0,0 0 0,-1 0 0,-1 0 0,0 0 0,0 1 0,-1-1 0,-1 18 0,1 8 0,23 912 0,-24-942 0,0 0 0,0-1 0,-1 1 0,-1 0 0,1 0 0,-1 0 0,-1-1 0,-2 9 0,4-14 0,0 0 0,0 0 0,-1 0 0,1-1 0,0 1 0,-1 0 0,1-1 0,-1 1 0,1-1 0,-1 1 0,0-1 0,1 1 0,-1-1 0,0 0 0,0 0 0,0 0 0,0 0 0,0-1 0,0 1 0,0 0 0,-1-1 0,1 0 0,0 1 0,0-1 0,0 0 0,-1 0 0,1 0 0,0 0 0,0-1 0,0 1 0,0 0 0,-1-1 0,1 0 0,-2 0 0,-7-4 0,0 1 0,1-2 0,0 1 0,0-2 0,0 1 0,1-1 0,-1-1 0,2 1 0,-1-1 0,1-1 0,1 0 0,-11-14 0,-2-7 0,2 0 0,-27-59 0,35 63 0,-12-45 0,16 52 0,2 95 0,8 348 0,-2-386 0,2 1 0,15 67 0,-8-58 0,3 53 0,-14-93 0,1 2 0,-1 0 0,1 0 0,5 17 0,-6-26 0,0 0 0,0 0 0,0 0 0,1-1 0,-1 1 0,0 0 0,0 0 0,1 0 0,-1-1 0,1 1 0,-1 0 0,1 0 0,-1-1 0,1 1 0,-1 0 0,1-1 0,-1 1 0,1-1 0,0 1 0,-1 0 0,1-1 0,0 0 0,0 1 0,-1-1 0,1 1 0,0-1 0,0 0 0,0 0 0,-1 1 0,1-1 0,0 0 0,0 0 0,0 0 0,0 0 0,0 0 0,0 0 0,-1 0 0,1 0 0,0 0 0,0 0 0,0-1 0,0 1 0,-1 0 0,1-1 0,0 1 0,0 0 0,-1-1 0,1 1 0,0-1 0,0 1 0,-1-1 0,1 0 0,-1 1 0,1-1 0,0-1 0,13-12 0,0 0 0,-1-1 0,-1-1 0,-1 0 0,13-25 0,10-12 0,37-53 0,99-196 0,-106 154 0,-64 148 0,0 0 0,-1 0 0,1 0 0,0 0 0,0 0 0,0 0 0,0 0 0,-1 0 0,1 0 0,0 0 0,0 0 0,0 0 0,0 0 0,0 0 0,-1 0 0,1 0 0,0-1 0,0 1 0,0 0 0,0 0 0,0 0 0,-1 0 0,1 0 0,0 0 0,0 0 0,0 0 0,0-1 0,0 1 0,0 0 0,0 0 0,0 0 0,0 0 0,0 0 0,-1 0 0,1-1 0,0 1 0,0 0 0,0 0 0,0-1 0,-17 20 0,17-19 0,-47 53 0,3 3 0,3 1 0,2 2 0,3 1 0,-53 121 0,71-137 0,7-21 0,2 1 0,1 0 0,-7 30 0,15-43 0,3-9 0,11-16 0,-12 11 0,204-245 0,-155 179 0,75-131 0,-69 103 0,-57 96 0,1 0 0,-1 0 0,1 0 0,-1 0 0,1 0 0,0 0 0,0 0 0,-1 0 0,1 0 0,0 0 0,0 1 0,0-1 0,0 0 0,0 0 0,1 0 0,-1 1 0,-1 1 0,0-1 0,1 0 0,-1 0 0,0 1 0,0-1 0,1 0 0,-1 0 0,0 1 0,0-1 0,1 0 0,-1 1 0,0-1 0,0 0 0,0 1 0,0-1 0,1 0 0,-1 1 0,0-1 0,0 1 0,0-1 0,0 0 0,0 1 0,0-1 0,0 1 0,0-1 0,0 0 0,0 1 0,-5 42 0,-15 45 0,-42 112 0,1-5 0,39-121 0,22-74 0,0 0 0,0 1 0,-1-1 0,1 0 0,0 1 0,0-1 0,0 1 0,0-1 0,0 0 0,0 1 0,-1-1 0,1 1 0,0-1 0,0 1 0,0-1 0,0 0 0,1 1 0,-1-1 0,0 1 0,0-1 0,0 0 0,0 1 0,0-1 0,0 1 0,1-1 0,-1 0 0,0 1 0,0-1 0,1 0 0,-1 1 0,0-1 0,0 0 0,1 1 0,-1-1 0,0 0 0,1 0 0,-1 1 0,0-1 0,1 0 0,18-10 0,-2-7 0,-1-1 0,0 0 0,-2-1 0,17-28 0,2-1 0,126-194 0,-240 366 0,-31 52 0,84-128 0,-36 85 0,61-120 0,8-12 0,13-15 0,-17 13 0,84-81 0,-44 41 0,60-47 0,-61 58 0,1 1 0,1 2 0,56-26 0,-87 47 0,2 1 0,-1 1 0,1 0 0,-1 0 0,1 1 0,0 1 0,0 0 0,0 1 0,1 0 0,-1 1 0,0 1 0,0 0 0,0 0 0,0 2 0,0-1 0,0 2 0,17 6 0,156 68 0,-168-70 0,1-1 0,-1-1 0,2-1 0,-1-1 0,0 0 0,26 0 0,121-4 0,-89-2 0,-50 1 0,1 0 0,-1-2 0,0-2 0,0 0 0,43-15 0,-63 17-105,1-1 0,-1 0 0,0-1 0,0 0 0,-1 0 0,0 0 0,1-1 0,-2 1 0,1-2 0,-1 1 0,0 0 0,7-13 0,19-27-6721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SENSORED 6.0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OCT 2, 2022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SENSORED 6.0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OCT 2, 2022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SENSORED 6.0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OCT 2, 2022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SENSORED 6.0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OCT 2, 2022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SENSORED 6.0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OCT 2, 2022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SENSORED 6.0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OCT 2, 2022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SENSORED 6.0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OCT 2, 2022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SENSORED 6.0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OCT 2, 2022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SENSORED 6.0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OCT 2, 2022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SENSORED 6.0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OCT 2, 2022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SENSORED 6.0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OCT 2, 2022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SENSORED 6.0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OCT 2, 2022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SENSORED 6.0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OCT 2, 2022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SENSORED 6.0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OCT 2, 2022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SENSORED 6.0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OCT 2, 2022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SENSORED 6.0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OCT 2, 2022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SENSORED 6.0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OCT 2, 2022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SENSORED 6.0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OCT 2, 2022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SENSORED 6.0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OCT 2, 2022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SENSORED 6.0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OCT 2, 2022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0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5" Type="http://schemas.openxmlformats.org/officeDocument/2006/relationships/image" Target="../media/image320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5.pn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8.pn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4.png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54.png"/><Relationship Id="rId7" Type="http://schemas.openxmlformats.org/officeDocument/2006/relationships/image" Target="../media/image49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11" Type="http://schemas.openxmlformats.org/officeDocument/2006/relationships/image" Target="../media/image510.png"/><Relationship Id="rId5" Type="http://schemas.openxmlformats.org/officeDocument/2006/relationships/image" Target="../media/image480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5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A782E1-5651-ADB4-3EE1-9E0CD8626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9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4D5D86-0BE0-4394-D3DA-8A8116DCB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86" y="2417552"/>
            <a:ext cx="7982828" cy="20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14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75E261-BE94-2504-BB13-06452ACAF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SENSORED 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OCT 2, 2022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4BFFD-2C88-9EA3-5E2D-92CC1CA93B32}"/>
              </a:ext>
            </a:extLst>
          </p:cNvPr>
          <p:cNvSpPr/>
          <p:nvPr/>
        </p:nvSpPr>
        <p:spPr>
          <a:xfrm>
            <a:off x="3896823" y="1443335"/>
            <a:ext cx="219917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MEMS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FA3AF-7BC0-2F9B-593F-B5DF1B1AA8DC}"/>
              </a:ext>
            </a:extLst>
          </p:cNvPr>
          <p:cNvSpPr txBox="1"/>
          <p:nvPr/>
        </p:nvSpPr>
        <p:spPr>
          <a:xfrm>
            <a:off x="444298" y="2535421"/>
            <a:ext cx="32324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Micro-Electro-Mechanical Systems, or MEMS, is a technology that in its most general form can be defined as miniaturized mechanical and electro-mechanical elements (i.e., devices and structures) that are made using the techniques of microfabrication. </a:t>
            </a:r>
            <a:endParaRPr lang="en-IN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1026" name="Picture 2" descr="Accelerometer MEMS Mechanism">
            <a:extLst>
              <a:ext uri="{FF2B5EF4-FFF2-40B4-BE49-F238E27FC236}">
                <a16:creationId xmlns:a16="http://schemas.microsoft.com/office/drawing/2014/main" id="{F7026525-4BF8-2743-4596-0345CF6C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780" y="2597747"/>
            <a:ext cx="7311038" cy="277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0203D0D-5673-831A-E760-232B58D7D583}"/>
                  </a:ext>
                </a:extLst>
              </p14:cNvPr>
              <p14:cNvContentPartPr/>
              <p14:nvPr/>
            </p14:nvContentPartPr>
            <p14:xfrm>
              <a:off x="10618320" y="5232180"/>
              <a:ext cx="331200" cy="104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0203D0D-5673-831A-E760-232B58D7D5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09320" y="5223540"/>
                <a:ext cx="3488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00D8235-B5ED-1D86-A8C3-5F3CCC7F950F}"/>
                  </a:ext>
                </a:extLst>
              </p14:cNvPr>
              <p14:cNvContentPartPr/>
              <p14:nvPr/>
            </p14:nvContentPartPr>
            <p14:xfrm>
              <a:off x="10440840" y="5231820"/>
              <a:ext cx="788040" cy="123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00D8235-B5ED-1D86-A8C3-5F3CCC7F95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32200" y="5223180"/>
                <a:ext cx="805680" cy="14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DF47D-2E62-C6A8-E6DB-3924D9CD6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C52D4-8101-B00B-4FAA-42C558C07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SENSORED 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A40B1-4B5D-7DA5-30AB-3AB34E5E3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ABE07A4-7F79-5E60-6DD5-35362E5451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OCT 2, 2022</a:t>
            </a:r>
            <a:endParaRPr lang="en-US" cap="all" dirty="0"/>
          </a:p>
        </p:txBody>
      </p:sp>
      <p:pic>
        <p:nvPicPr>
          <p:cNvPr id="7" name="trim.B56080A2-5CC9-4E54-9638-0F9079ECF251.MOV">
            <a:hlinkClick r:id="" action="ppaction://media"/>
            <a:extLst>
              <a:ext uri="{FF2B5EF4-FFF2-40B4-BE49-F238E27FC236}">
                <a16:creationId xmlns:a16="http://schemas.microsoft.com/office/drawing/2014/main" id="{5BCC9C45-CAF6-9810-E229-5A7A2F74A6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57641" y="835502"/>
            <a:ext cx="7476717" cy="5186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FDA196-5214-0FB0-4254-D6C9CC4BB976}"/>
              </a:ext>
            </a:extLst>
          </p:cNvPr>
          <p:cNvSpPr/>
          <p:nvPr/>
        </p:nvSpPr>
        <p:spPr>
          <a:xfrm>
            <a:off x="2422292" y="4874004"/>
            <a:ext cx="1327588" cy="626570"/>
          </a:xfrm>
          <a:prstGeom prst="rect">
            <a:avLst/>
          </a:prstGeom>
          <a:solidFill>
            <a:srgbClr val="DDDCDF"/>
          </a:solidFill>
          <a:ln>
            <a:solidFill>
              <a:srgbClr val="E2E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6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F5549-75F7-9DB1-1CB8-C9F242AE2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82BDD-9B51-42E6-7470-3E2E3D6D51BC}"/>
              </a:ext>
            </a:extLst>
          </p:cNvPr>
          <p:cNvSpPr/>
          <p:nvPr/>
        </p:nvSpPr>
        <p:spPr>
          <a:xfrm>
            <a:off x="3092769" y="1236687"/>
            <a:ext cx="791697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Poppins Medium" panose="00000600000000000000" pitchFamily="2" charset="0"/>
                <a:cs typeface="Poppins Medium" panose="00000600000000000000" pitchFamily="2" charset="0"/>
              </a:rPr>
              <a:t>3 axis</a:t>
            </a:r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 accelerometer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68380-9E92-6886-8F8E-5E328325059B}"/>
              </a:ext>
            </a:extLst>
          </p:cNvPr>
          <p:cNvSpPr txBox="1"/>
          <p:nvPr/>
        </p:nvSpPr>
        <p:spPr>
          <a:xfrm>
            <a:off x="5117285" y="2658228"/>
            <a:ext cx="55578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A 3-axis accelerometer is a device that is designed to measure acceleration along three axes in space — the forward and back X-axis, the left and right Y-axis, and the up and down Z-axis. </a:t>
            </a:r>
            <a:endParaRPr lang="en-US" sz="20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endParaRPr lang="en-US" sz="20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The angle around each axis are respectively roll, pitch and yaw.</a:t>
            </a:r>
            <a:endParaRPr lang="en-IN" sz="20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1026" name="Picture 2" descr="GIMBALS THREE AXIS MOUNTINGS ROTATIONS YAW PITCH ROLL HEAVE WAY SURGE  MOVEMENTS">
            <a:extLst>
              <a:ext uri="{FF2B5EF4-FFF2-40B4-BE49-F238E27FC236}">
                <a16:creationId xmlns:a16="http://schemas.microsoft.com/office/drawing/2014/main" id="{2B1E294E-6BDA-F095-4247-D457EF758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51" y="2448503"/>
            <a:ext cx="3997055" cy="305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9D19-FDD7-3F15-FD5F-B013B944A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D65889-FC4B-3D8C-16F5-FCF34F314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997" y="842475"/>
            <a:ext cx="6964174" cy="453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45F5F1-8880-A996-70D1-C05B6E583548}"/>
              </a:ext>
            </a:extLst>
          </p:cNvPr>
          <p:cNvSpPr txBox="1"/>
          <p:nvPr/>
        </p:nvSpPr>
        <p:spPr>
          <a:xfrm>
            <a:off x="1473666" y="5460592"/>
            <a:ext cx="92446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 DON’T BELIEVE YOU,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SHOW ME A VIDEO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229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A6EFE9-D5BE-A9C8-2B33-D79541B28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Y2Mate.is - Airplane control - Roll, Pitch, Yaw-pQ24NtnaLl8-480p-1654479105389">
            <a:hlinkClick r:id="" action="ppaction://media"/>
            <a:extLst>
              <a:ext uri="{FF2B5EF4-FFF2-40B4-BE49-F238E27FC236}">
                <a16:creationId xmlns:a16="http://schemas.microsoft.com/office/drawing/2014/main" id="{E8756BB9-71CA-3212-AB80-D43A1EC0E1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1873" y="1984958"/>
            <a:ext cx="6507163" cy="3657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089956-9306-1DB7-14DE-4C13EF05EA54}"/>
              </a:ext>
            </a:extLst>
          </p:cNvPr>
          <p:cNvSpPr/>
          <p:nvPr/>
        </p:nvSpPr>
        <p:spPr>
          <a:xfrm>
            <a:off x="485936" y="4168083"/>
            <a:ext cx="1199625" cy="257961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7AB6E6-0F80-D5D1-9013-F5963BDD8C06}"/>
              </a:ext>
            </a:extLst>
          </p:cNvPr>
          <p:cNvSpPr/>
          <p:nvPr/>
        </p:nvSpPr>
        <p:spPr>
          <a:xfrm>
            <a:off x="3961002" y="2299068"/>
            <a:ext cx="1199625" cy="257961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079D88-781C-A6EF-0135-6508BE6B4834}"/>
              </a:ext>
            </a:extLst>
          </p:cNvPr>
          <p:cNvSpPr/>
          <p:nvPr/>
        </p:nvSpPr>
        <p:spPr>
          <a:xfrm>
            <a:off x="5494940" y="3813758"/>
            <a:ext cx="1199625" cy="257961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2E8493-F4A6-A815-AA55-79F2FE8570F3}"/>
              </a:ext>
            </a:extLst>
          </p:cNvPr>
          <p:cNvSpPr/>
          <p:nvPr/>
        </p:nvSpPr>
        <p:spPr>
          <a:xfrm>
            <a:off x="1085749" y="812797"/>
            <a:ext cx="98668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A clear idea of these angles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7E73B-ADF6-41DE-8CF4-4E0603DFD3B8}"/>
              </a:ext>
            </a:extLst>
          </p:cNvPr>
          <p:cNvSpPr txBox="1"/>
          <p:nvPr/>
        </p:nvSpPr>
        <p:spPr>
          <a:xfrm>
            <a:off x="7360716" y="2167154"/>
            <a:ext cx="356532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Row pitch and yaw are rotational forces or moments along </a:t>
            </a:r>
            <a:r>
              <a:rPr lang="en-US" sz="16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x,y</a:t>
            </a:r>
            <a:r>
              <a:rPr lang="en-US" sz="1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, and z axes. </a:t>
            </a:r>
          </a:p>
          <a:p>
            <a:endParaRPr lang="en-US" sz="16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Roll happens in response to cornering centrifugal forces</a:t>
            </a:r>
          </a:p>
          <a:p>
            <a:endParaRPr lang="en-US" sz="16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Pitch happens in response to acceleration or deceleration</a:t>
            </a:r>
          </a:p>
          <a:p>
            <a:endParaRPr lang="en-US" sz="16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Yaw happens in response to cornering or side wind ; sharper the turn greater the yaw</a:t>
            </a:r>
            <a:endParaRPr lang="en-IN" sz="16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4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9F196F-1336-C057-112E-4CE52FF65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SENSORED 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OCT 2, 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E9B54D-03E3-49D0-A307-F18876C58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4" t="6082" r="5394" b="5029"/>
          <a:stretch/>
        </p:blipFill>
        <p:spPr>
          <a:xfrm>
            <a:off x="4463416" y="2352201"/>
            <a:ext cx="2856692" cy="3636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34A5C6-F4CC-4DD0-38BF-9675BA0259C1}"/>
              </a:ext>
            </a:extLst>
          </p:cNvPr>
          <p:cNvSpPr txBox="1"/>
          <p:nvPr/>
        </p:nvSpPr>
        <p:spPr>
          <a:xfrm>
            <a:off x="2384651" y="882898"/>
            <a:ext cx="7607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Poppins Medium" panose="00000600000000000000" pitchFamily="2" charset="0"/>
                <a:cs typeface="Poppins Medium" panose="00000600000000000000" pitchFamily="2" charset="0"/>
              </a:rPr>
              <a:t>Let’s welcome our hero of the day…… ADXL345</a:t>
            </a:r>
            <a:endParaRPr lang="en-US" sz="3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B0E0BD-CCEE-B277-EABE-A72E35D82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91" y="2946855"/>
            <a:ext cx="3524264" cy="19735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A79FD4-D5E8-A524-4373-195BDD0C2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069" y="2762051"/>
            <a:ext cx="3276861" cy="234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95E083-A231-C1D9-D2C0-2A9C679DC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D3C204-BD65-90DD-500E-E9862C6AA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SENSORED 6.0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920B3A-3DAA-4DA7-651E-49CB136BE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3C985CD-ED49-525A-B5B5-32EA302A439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OCT 2, 2022</a:t>
            </a:r>
            <a:endParaRPr lang="en-US" cap="al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D3D5EB-0131-43F9-6089-2722547988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4" t="6082" r="5394" b="5029"/>
          <a:stretch/>
        </p:blipFill>
        <p:spPr>
          <a:xfrm>
            <a:off x="5035945" y="1147057"/>
            <a:ext cx="3418683" cy="435209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B453D1-FFA2-5CEB-057E-5A66470A8E26}"/>
              </a:ext>
            </a:extLst>
          </p:cNvPr>
          <p:cNvCxnSpPr>
            <a:cxnSpLocks/>
          </p:cNvCxnSpPr>
          <p:nvPr/>
        </p:nvCxnSpPr>
        <p:spPr>
          <a:xfrm flipH="1">
            <a:off x="3735421" y="1387501"/>
            <a:ext cx="1611172" cy="0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75DB1E-C877-0CFC-80E0-1A63BD1BA9F2}"/>
              </a:ext>
            </a:extLst>
          </p:cNvPr>
          <p:cNvCxnSpPr>
            <a:cxnSpLocks/>
          </p:cNvCxnSpPr>
          <p:nvPr/>
        </p:nvCxnSpPr>
        <p:spPr>
          <a:xfrm flipH="1">
            <a:off x="3735421" y="1919280"/>
            <a:ext cx="1611172" cy="0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B7A26C-F7E5-68E2-D943-DA7AD19237CC}"/>
              </a:ext>
            </a:extLst>
          </p:cNvPr>
          <p:cNvCxnSpPr>
            <a:cxnSpLocks/>
          </p:cNvCxnSpPr>
          <p:nvPr/>
        </p:nvCxnSpPr>
        <p:spPr>
          <a:xfrm flipH="1">
            <a:off x="3735421" y="2454301"/>
            <a:ext cx="1611172" cy="0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9D1877-C005-865F-75DD-5FC415D1A772}"/>
              </a:ext>
            </a:extLst>
          </p:cNvPr>
          <p:cNvCxnSpPr>
            <a:cxnSpLocks/>
          </p:cNvCxnSpPr>
          <p:nvPr/>
        </p:nvCxnSpPr>
        <p:spPr>
          <a:xfrm flipH="1">
            <a:off x="3735421" y="2954470"/>
            <a:ext cx="1611172" cy="0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05C804-F626-4603-7CB0-F60292928A6E}"/>
              </a:ext>
            </a:extLst>
          </p:cNvPr>
          <p:cNvCxnSpPr>
            <a:cxnSpLocks/>
          </p:cNvCxnSpPr>
          <p:nvPr/>
        </p:nvCxnSpPr>
        <p:spPr>
          <a:xfrm flipH="1">
            <a:off x="3735421" y="3501579"/>
            <a:ext cx="1611172" cy="0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80C053-AFE5-6C9F-A652-34D8576438F5}"/>
              </a:ext>
            </a:extLst>
          </p:cNvPr>
          <p:cNvCxnSpPr>
            <a:cxnSpLocks/>
          </p:cNvCxnSpPr>
          <p:nvPr/>
        </p:nvCxnSpPr>
        <p:spPr>
          <a:xfrm flipH="1">
            <a:off x="3735421" y="4127458"/>
            <a:ext cx="1611172" cy="0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64E620-90A3-15D8-0E53-9B05DCE9C98C}"/>
              </a:ext>
            </a:extLst>
          </p:cNvPr>
          <p:cNvCxnSpPr>
            <a:cxnSpLocks/>
          </p:cNvCxnSpPr>
          <p:nvPr/>
        </p:nvCxnSpPr>
        <p:spPr>
          <a:xfrm flipH="1">
            <a:off x="3735421" y="4681937"/>
            <a:ext cx="1611172" cy="0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1208BA-DB4E-1B3E-D246-F8CEC59D6BA9}"/>
              </a:ext>
            </a:extLst>
          </p:cNvPr>
          <p:cNvCxnSpPr>
            <a:cxnSpLocks/>
          </p:cNvCxnSpPr>
          <p:nvPr/>
        </p:nvCxnSpPr>
        <p:spPr>
          <a:xfrm flipH="1">
            <a:off x="3735421" y="5255866"/>
            <a:ext cx="1611172" cy="0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2A4B1C-1EC0-B02E-276E-9488BC58C07B}"/>
              </a:ext>
            </a:extLst>
          </p:cNvPr>
          <p:cNvCxnSpPr>
            <a:cxnSpLocks/>
          </p:cNvCxnSpPr>
          <p:nvPr/>
        </p:nvCxnSpPr>
        <p:spPr>
          <a:xfrm>
            <a:off x="6738037" y="1441449"/>
            <a:ext cx="2143704" cy="0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D0594A-FFC1-A44E-DD21-DA9B2D5D67FA}"/>
              </a:ext>
            </a:extLst>
          </p:cNvPr>
          <p:cNvCxnSpPr>
            <a:cxnSpLocks/>
          </p:cNvCxnSpPr>
          <p:nvPr/>
        </p:nvCxnSpPr>
        <p:spPr>
          <a:xfrm flipV="1">
            <a:off x="6937980" y="3454818"/>
            <a:ext cx="2042031" cy="14963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03BD65E-7436-43F2-A52F-0DB1EB685B86}"/>
              </a:ext>
            </a:extLst>
          </p:cNvPr>
          <p:cNvCxnSpPr>
            <a:cxnSpLocks/>
          </p:cNvCxnSpPr>
          <p:nvPr/>
        </p:nvCxnSpPr>
        <p:spPr>
          <a:xfrm flipV="1">
            <a:off x="7937770" y="3057748"/>
            <a:ext cx="1825720" cy="14962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AE9D75F-2FCF-0B13-34D3-E49CACB06BE0}"/>
              </a:ext>
            </a:extLst>
          </p:cNvPr>
          <p:cNvSpPr txBox="1"/>
          <p:nvPr/>
        </p:nvSpPr>
        <p:spPr>
          <a:xfrm>
            <a:off x="993164" y="1175433"/>
            <a:ext cx="26639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Ground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dirty="0">
                <a:solidFill>
                  <a:schemeClr val="bg1"/>
                </a:solidFill>
              </a:rPr>
              <a:t>Common collector voltage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dirty="0">
                <a:solidFill>
                  <a:schemeClr val="bg1"/>
                </a:solidFill>
              </a:rPr>
              <a:t>Chip select(Slave select)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dirty="0">
                <a:solidFill>
                  <a:schemeClr val="bg1"/>
                </a:solidFill>
              </a:rPr>
              <a:t>Interrupt 1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dirty="0">
                <a:solidFill>
                  <a:schemeClr val="bg1"/>
                </a:solidFill>
              </a:rPr>
              <a:t>Interrupt 2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dirty="0">
                <a:solidFill>
                  <a:schemeClr val="bg1"/>
                </a:solidFill>
              </a:rPr>
              <a:t>Serial Data Out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dirty="0">
                <a:solidFill>
                  <a:schemeClr val="bg1"/>
                </a:solidFill>
              </a:rPr>
              <a:t>Serial Data Line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dirty="0">
                <a:solidFill>
                  <a:schemeClr val="bg1"/>
                </a:solidFill>
              </a:rPr>
              <a:t>Serial Clock Line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BF2C3D-05B1-83DF-D9AB-0BFC50D954DA}"/>
              </a:ext>
            </a:extLst>
          </p:cNvPr>
          <p:cNvSpPr txBox="1"/>
          <p:nvPr/>
        </p:nvSpPr>
        <p:spPr>
          <a:xfrm>
            <a:off x="9177215" y="3270152"/>
            <a:ext cx="989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ADXL IC 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17DAAE-4A7A-7D2B-B3EE-D85A0B4AED50}"/>
              </a:ext>
            </a:extLst>
          </p:cNvPr>
          <p:cNvSpPr txBox="1"/>
          <p:nvPr/>
        </p:nvSpPr>
        <p:spPr>
          <a:xfrm>
            <a:off x="9882315" y="2873082"/>
            <a:ext cx="1636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Level Shifter IC</a:t>
            </a:r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AB56E5-8577-F085-BA44-8FD944384D3B}"/>
              </a:ext>
            </a:extLst>
          </p:cNvPr>
          <p:cNvSpPr txBox="1"/>
          <p:nvPr/>
        </p:nvSpPr>
        <p:spPr>
          <a:xfrm>
            <a:off x="9000539" y="1241042"/>
            <a:ext cx="2143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Voltage regulator IC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0807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F59F4-ADDF-83C3-D1CC-9191783BF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6AC1AB-FE4A-0C7F-7136-C19CDC13D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735" y="1901533"/>
            <a:ext cx="6895356" cy="32653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0855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E4579D-FEB6-5EFF-735E-B2E43B3CF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512F5B-4B82-3FA5-8711-1228DC81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693" y="1926241"/>
            <a:ext cx="6935343" cy="32589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95376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7284EF-BEBF-E742-9748-7CA5E7532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FE7F40-F444-522A-5A87-B66DF5CF0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26" y="1253411"/>
            <a:ext cx="6898792" cy="40010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3680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2F568A-1D95-F6E6-4902-2C8B6414F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775" y="1499495"/>
            <a:ext cx="4989628" cy="1929505"/>
          </a:xfrm>
        </p:spPr>
        <p:txBody>
          <a:bodyPr/>
          <a:lstStyle/>
          <a:p>
            <a:r>
              <a:rPr lang="en-US" dirty="0">
                <a:solidFill>
                  <a:srgbClr val="DCD02E"/>
                </a:solidFill>
              </a:rPr>
              <a:t>ADXL345</a:t>
            </a:r>
            <a:r>
              <a:rPr lang="en-US" dirty="0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3036" y="3429000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Accelerometer for all​​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8B6BEF-FDDC-3A42-8867-904CDA2CB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iphy360p">
            <a:hlinkClick r:id="" action="ppaction://media"/>
            <a:extLst>
              <a:ext uri="{FF2B5EF4-FFF2-40B4-BE49-F238E27FC236}">
                <a16:creationId xmlns:a16="http://schemas.microsoft.com/office/drawing/2014/main" id="{6F595BF6-0962-5A18-21B9-1D5D11144D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8562" y="1224793"/>
            <a:ext cx="6954474" cy="391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7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5E388A-2D65-E293-F1A6-DD0F00A13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645082-E5C4-BC89-35BE-28B10A1F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449" y="1934698"/>
            <a:ext cx="6884221" cy="33024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35764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FC6FEA-620E-F20C-2588-1113C247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ED1924-1A27-7BF5-0040-065A53635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777" y="1709257"/>
            <a:ext cx="9472096" cy="3307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4352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0B295-1DBA-6E68-1276-2992D478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432601-3EB4-5AB5-CCCF-DF2F506603C0}"/>
              </a:ext>
            </a:extLst>
          </p:cNvPr>
          <p:cNvSpPr/>
          <p:nvPr/>
        </p:nvSpPr>
        <p:spPr>
          <a:xfrm>
            <a:off x="3779148" y="740741"/>
            <a:ext cx="46337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Now let’s code!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32CC3E-863A-E4E6-873F-C150BBD2B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29" y="1895911"/>
            <a:ext cx="4631423" cy="347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88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B421EA-A2C1-42E1-9CAB-DD04BB569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D57DB2-768C-513B-88C8-33BE11101AAD}"/>
              </a:ext>
            </a:extLst>
          </p:cNvPr>
          <p:cNvSpPr txBox="1"/>
          <p:nvPr/>
        </p:nvSpPr>
        <p:spPr>
          <a:xfrm>
            <a:off x="3569000" y="817237"/>
            <a:ext cx="5053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Including the library of Wire.h and why it’s used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2803BA-49CE-945E-F2E5-F210184B0A5B}"/>
              </a:ext>
            </a:extLst>
          </p:cNvPr>
          <p:cNvSpPr/>
          <p:nvPr/>
        </p:nvSpPr>
        <p:spPr>
          <a:xfrm>
            <a:off x="2044116" y="2207776"/>
            <a:ext cx="8103765" cy="339754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#include &lt;Wire.h&gt;</a:t>
            </a:r>
          </a:p>
          <a:p>
            <a:r>
              <a:rPr lang="en-IN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#include &lt;Adafruit_Sensor.h&gt;</a:t>
            </a:r>
          </a:p>
          <a:p>
            <a:r>
              <a:rPr lang="en-IN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#include &lt;Adafruit_ADXL345_U.h&gt;</a:t>
            </a:r>
          </a:p>
          <a:p>
            <a:endParaRPr lang="en-IN" sz="18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IN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Adafruit_ADXL345_Unified accel = Adafruit_ADXL345_Unified();</a:t>
            </a:r>
          </a:p>
          <a:p>
            <a:r>
              <a:rPr lang="en-IN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float X_out, Y_out, Z_out;  // Outputs</a:t>
            </a:r>
          </a:p>
          <a:p>
            <a:r>
              <a:rPr lang="en-IN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float roll, pitch, rollF, pitchF, yaw, yawF = 0;</a:t>
            </a:r>
          </a:p>
          <a:p>
            <a:r>
              <a:rPr lang="en-IN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int ADXL345 = 0x53;</a:t>
            </a:r>
            <a:endParaRPr lang="en-IN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07DBF-4EC3-EA75-6D54-1DA00B32F0F3}"/>
              </a:ext>
            </a:extLst>
          </p:cNvPr>
          <p:cNvSpPr txBox="1"/>
          <p:nvPr/>
        </p:nvSpPr>
        <p:spPr>
          <a:xfrm>
            <a:off x="2622606" y="2550509"/>
            <a:ext cx="69467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809535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B421EA-A2C1-42E1-9CAB-DD04BB569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2803BA-49CE-945E-F2E5-F210184B0A5B}"/>
              </a:ext>
            </a:extLst>
          </p:cNvPr>
          <p:cNvSpPr/>
          <p:nvPr/>
        </p:nvSpPr>
        <p:spPr>
          <a:xfrm>
            <a:off x="2701253" y="1199482"/>
            <a:ext cx="6940492" cy="44590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void setup(void)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{</a:t>
            </a:r>
          </a:p>
          <a:p>
            <a:endParaRPr lang="en-IN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Serial.begin</a:t>
            </a:r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(9600);</a:t>
            </a:r>
          </a:p>
          <a:p>
            <a:endParaRPr lang="en-IN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pinMode</a:t>
            </a:r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(2, OUTPUT);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pinMode</a:t>
            </a:r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(3, OUTPUT);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pinMode</a:t>
            </a:r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(4, OUTPUT);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Wire.begin</a:t>
            </a:r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(); // Initiate the Wire library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// Set ADXL345 in measuring mode</a:t>
            </a:r>
          </a:p>
        </p:txBody>
      </p:sp>
    </p:spTree>
    <p:extLst>
      <p:ext uri="{BB962C8B-B14F-4D97-AF65-F5344CB8AC3E}">
        <p14:creationId xmlns:p14="http://schemas.microsoft.com/office/powerpoint/2010/main" val="2265826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B421EA-A2C1-42E1-9CAB-DD04BB569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2803BA-49CE-945E-F2E5-F210184B0A5B}"/>
              </a:ext>
            </a:extLst>
          </p:cNvPr>
          <p:cNvSpPr/>
          <p:nvPr/>
        </p:nvSpPr>
        <p:spPr>
          <a:xfrm>
            <a:off x="2701253" y="1199482"/>
            <a:ext cx="6940492" cy="44590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I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Wire.beginTransmission</a:t>
            </a:r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(ADXL345); // Start communicating with the device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Wire.write</a:t>
            </a:r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(0x2D); // Access/ talk to POWER_CTL Register - 0x2D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// Enable measurement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Wire.write</a:t>
            </a:r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(8); // Bit D3 High for measuring enable (8dec -&gt; 0000 1000 binary)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Wire.endTransmission</a:t>
            </a:r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();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delay(10);</a:t>
            </a:r>
          </a:p>
        </p:txBody>
      </p:sp>
    </p:spTree>
    <p:extLst>
      <p:ext uri="{BB962C8B-B14F-4D97-AF65-F5344CB8AC3E}">
        <p14:creationId xmlns:p14="http://schemas.microsoft.com/office/powerpoint/2010/main" val="1733128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A00BC0-E8A1-D9E8-FD5F-13812EEB2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05440A-7400-32C4-225E-5F1BA5D0578D}"/>
              </a:ext>
            </a:extLst>
          </p:cNvPr>
          <p:cNvSpPr/>
          <p:nvPr/>
        </p:nvSpPr>
        <p:spPr>
          <a:xfrm>
            <a:off x="6096000" y="2136337"/>
            <a:ext cx="5353737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How to calibrate the offset of readings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6AD6B4-3AED-245F-B3CC-5478D49BE27C}"/>
              </a:ext>
            </a:extLst>
          </p:cNvPr>
          <p:cNvSpPr/>
          <p:nvPr/>
        </p:nvSpPr>
        <p:spPr>
          <a:xfrm>
            <a:off x="213757" y="1501629"/>
            <a:ext cx="6044430" cy="432052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//Off-set Calibration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//X-axis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Wire.beginTransmission</a:t>
            </a:r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(ADXL345);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Wire.write</a:t>
            </a:r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(0x1E);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Wire.write</a:t>
            </a:r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(1);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Wire.endTransmission</a:t>
            </a:r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();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delay(10);</a:t>
            </a:r>
          </a:p>
        </p:txBody>
      </p:sp>
    </p:spTree>
    <p:extLst>
      <p:ext uri="{BB962C8B-B14F-4D97-AF65-F5344CB8AC3E}">
        <p14:creationId xmlns:p14="http://schemas.microsoft.com/office/powerpoint/2010/main" val="2299030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A00BC0-E8A1-D9E8-FD5F-13812EEB2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05440A-7400-32C4-225E-5F1BA5D0578D}"/>
              </a:ext>
            </a:extLst>
          </p:cNvPr>
          <p:cNvSpPr/>
          <p:nvPr/>
        </p:nvSpPr>
        <p:spPr>
          <a:xfrm>
            <a:off x="6096000" y="2136337"/>
            <a:ext cx="5353737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How to calibrate the offset of readings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6AD6B4-3AED-245F-B3CC-5478D49BE27C}"/>
              </a:ext>
            </a:extLst>
          </p:cNvPr>
          <p:cNvSpPr/>
          <p:nvPr/>
        </p:nvSpPr>
        <p:spPr>
          <a:xfrm>
            <a:off x="243281" y="1283516"/>
            <a:ext cx="6132352" cy="453863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//Y-axis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Wire.beginTransmission</a:t>
            </a:r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(ADXL345);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Wire.write</a:t>
            </a:r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(0x1F);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Wire.write</a:t>
            </a:r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(-2);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Wire.endTransmission</a:t>
            </a:r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();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delay(10);</a:t>
            </a:r>
          </a:p>
          <a:p>
            <a:endParaRPr lang="en-IN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830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A00BC0-E8A1-D9E8-FD5F-13812EEB2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05440A-7400-32C4-225E-5F1BA5D0578D}"/>
              </a:ext>
            </a:extLst>
          </p:cNvPr>
          <p:cNvSpPr/>
          <p:nvPr/>
        </p:nvSpPr>
        <p:spPr>
          <a:xfrm>
            <a:off x="6096000" y="2136337"/>
            <a:ext cx="5353737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How to calibrate the offset of readings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6AD6B4-3AED-245F-B3CC-5478D49BE27C}"/>
              </a:ext>
            </a:extLst>
          </p:cNvPr>
          <p:cNvSpPr/>
          <p:nvPr/>
        </p:nvSpPr>
        <p:spPr>
          <a:xfrm>
            <a:off x="251671" y="1510018"/>
            <a:ext cx="6031684" cy="42701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//Z-axis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Wire.beginTransmission</a:t>
            </a:r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(ADXL345);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Wire.write</a:t>
            </a:r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(0x20);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Wire.write</a:t>
            </a:r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(-9);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Wire.endTransmission</a:t>
            </a:r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();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delay(10);</a:t>
            </a:r>
          </a:p>
        </p:txBody>
      </p:sp>
    </p:spTree>
    <p:extLst>
      <p:ext uri="{BB962C8B-B14F-4D97-AF65-F5344CB8AC3E}">
        <p14:creationId xmlns:p14="http://schemas.microsoft.com/office/powerpoint/2010/main" val="1874624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84F991-E551-976F-AD84-6D8A0A1FF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SENSORED 6.0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OCT 2, 2022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217BC8-F880-DC3A-DD3C-1FB3CFDB0EBC}"/>
              </a:ext>
            </a:extLst>
          </p:cNvPr>
          <p:cNvSpPr/>
          <p:nvPr/>
        </p:nvSpPr>
        <p:spPr>
          <a:xfrm>
            <a:off x="1536808" y="667408"/>
            <a:ext cx="88617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What is an </a:t>
            </a:r>
            <a:r>
              <a:rPr 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Poppins Medium" panose="00000600000000000000" pitchFamily="2" charset="0"/>
                <a:cs typeface="Poppins Medium" panose="00000600000000000000" pitchFamily="2" charset="0"/>
              </a:rPr>
              <a:t>accelerometer</a:t>
            </a:r>
            <a:r>
              <a:rPr 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966DE8-FD45-98E9-E2A0-ADD2E2AD13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4" t="6082" r="5394" b="5029"/>
          <a:stretch/>
        </p:blipFill>
        <p:spPr>
          <a:xfrm>
            <a:off x="861532" y="1824898"/>
            <a:ext cx="3312958" cy="42175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E96706-19C6-C5D4-6C77-F4A42C832582}"/>
              </a:ext>
            </a:extLst>
          </p:cNvPr>
          <p:cNvSpPr txBox="1"/>
          <p:nvPr/>
        </p:nvSpPr>
        <p:spPr>
          <a:xfrm>
            <a:off x="4857223" y="2057507"/>
            <a:ext cx="524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It is an electromechanical device.</a:t>
            </a:r>
            <a:endParaRPr lang="en-IN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E6DC5-4103-A356-A9E9-E0AC7779D88A}"/>
              </a:ext>
            </a:extLst>
          </p:cNvPr>
          <p:cNvSpPr txBox="1"/>
          <p:nvPr/>
        </p:nvSpPr>
        <p:spPr>
          <a:xfrm>
            <a:off x="4809674" y="2911711"/>
            <a:ext cx="6364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Measures proper acceleration along all 3 axes in the </a:t>
            </a:r>
          </a:p>
          <a:p>
            <a:r>
              <a:rPr lang="en-US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3D coordinate plane.</a:t>
            </a:r>
            <a:endParaRPr lang="en-IN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762FA9-A16F-B844-DDF8-05CC1051CF94}"/>
              </a:ext>
            </a:extLst>
          </p:cNvPr>
          <p:cNvSpPr txBox="1"/>
          <p:nvPr/>
        </p:nvSpPr>
        <p:spPr>
          <a:xfrm>
            <a:off x="4809675" y="4042914"/>
            <a:ext cx="5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Uses the principle of damped mass     system.</a:t>
            </a:r>
            <a:endParaRPr lang="en-IN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A29294-F4E5-8D05-33FC-9DD6AC11A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90AA18-0ED0-F1ED-C3FC-0D3D9328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673" y="1089346"/>
            <a:ext cx="4802260" cy="48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7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4CA09B-DC9A-5EEC-67A9-0EF1D63A4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034591-9FE2-A83D-294B-F9D7D04C9451}"/>
              </a:ext>
            </a:extLst>
          </p:cNvPr>
          <p:cNvSpPr/>
          <p:nvPr/>
        </p:nvSpPr>
        <p:spPr>
          <a:xfrm>
            <a:off x="3396413" y="1194755"/>
            <a:ext cx="53991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Now back to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E45FD-300E-9E46-4966-6AF679444B77}"/>
              </a:ext>
            </a:extLst>
          </p:cNvPr>
          <p:cNvSpPr txBox="1"/>
          <p:nvPr/>
        </p:nvSpPr>
        <p:spPr>
          <a:xfrm>
            <a:off x="8463790" y="2967335"/>
            <a:ext cx="2896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Now we will read the data from the accelerometer and print it on the serial monitor.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5E7C2C-7996-0C97-9F64-4C14A2A2680F}"/>
              </a:ext>
            </a:extLst>
          </p:cNvPr>
          <p:cNvSpPr/>
          <p:nvPr/>
        </p:nvSpPr>
        <p:spPr>
          <a:xfrm>
            <a:off x="1670669" y="2449586"/>
            <a:ext cx="5241859" cy="313589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void loop(void)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I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sensors_event_t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event;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I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accel.getEvent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(&amp;event);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I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X_out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I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event.acceleration.x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I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Y_out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I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event.acceleration.y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I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Z_out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I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event.acceleration.z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endParaRPr lang="en-IN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975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4CA09B-DC9A-5EEC-67A9-0EF1D63A4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034591-9FE2-A83D-294B-F9D7D04C9451}"/>
              </a:ext>
            </a:extLst>
          </p:cNvPr>
          <p:cNvSpPr/>
          <p:nvPr/>
        </p:nvSpPr>
        <p:spPr>
          <a:xfrm>
            <a:off x="3396413" y="1194755"/>
            <a:ext cx="53991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Now back to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E45FD-300E-9E46-4966-6AF679444B77}"/>
              </a:ext>
            </a:extLst>
          </p:cNvPr>
          <p:cNvSpPr txBox="1"/>
          <p:nvPr/>
        </p:nvSpPr>
        <p:spPr>
          <a:xfrm>
            <a:off x="8463790" y="2967335"/>
            <a:ext cx="2896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Now we will read the data from the accelerometer and print it on the serial monitor.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5E7C2C-7996-0C97-9F64-4C14A2A2680F}"/>
              </a:ext>
            </a:extLst>
          </p:cNvPr>
          <p:cNvSpPr/>
          <p:nvPr/>
        </p:nvSpPr>
        <p:spPr>
          <a:xfrm>
            <a:off x="747324" y="2294254"/>
            <a:ext cx="7255773" cy="354516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("X: "); </a:t>
            </a:r>
            <a:r>
              <a:rPr lang="en-I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I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event.acceleration.x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 </a:t>
            </a:r>
            <a:r>
              <a:rPr lang="en-I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  ");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I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("Y: "); </a:t>
            </a:r>
            <a:r>
              <a:rPr lang="en-I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I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event.acceleration.y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 </a:t>
            </a:r>
            <a:r>
              <a:rPr lang="en-I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  ");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I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("Z: "); </a:t>
            </a:r>
            <a:r>
              <a:rPr lang="en-I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I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event.acceleration.z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 </a:t>
            </a:r>
            <a:r>
              <a:rPr lang="en-I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  ");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I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Serial.println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("m/s^2 ");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delay(2000);</a:t>
            </a:r>
          </a:p>
        </p:txBody>
      </p:sp>
    </p:spTree>
    <p:extLst>
      <p:ext uri="{BB962C8B-B14F-4D97-AF65-F5344CB8AC3E}">
        <p14:creationId xmlns:p14="http://schemas.microsoft.com/office/powerpoint/2010/main" val="3905886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B5B484-8D59-E582-633B-1CBD0A18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B484D4-0571-DC0F-1159-F4CCDE7AA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305" y="1724439"/>
            <a:ext cx="2855979" cy="2085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0FFEC3-175B-2FA2-6044-6C9CB272EBCD}"/>
              </a:ext>
            </a:extLst>
          </p:cNvPr>
          <p:cNvSpPr txBox="1"/>
          <p:nvPr/>
        </p:nvSpPr>
        <p:spPr>
          <a:xfrm>
            <a:off x="5809844" y="1724439"/>
            <a:ext cx="44964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This is how to calculate the values theoretically and below the code to calculate it by coding.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F4949F-8663-8EE8-062E-BA9CA99A7B91}"/>
              </a:ext>
            </a:extLst>
          </p:cNvPr>
          <p:cNvSpPr/>
          <p:nvPr/>
        </p:nvSpPr>
        <p:spPr>
          <a:xfrm>
            <a:off x="2044116" y="4228051"/>
            <a:ext cx="8103765" cy="137726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roll = </a:t>
            </a:r>
            <a:r>
              <a:rPr lang="en-IN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atan</a:t>
            </a:r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en-IN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Y_out</a:t>
            </a:r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/ sqrt(pow(</a:t>
            </a:r>
            <a:r>
              <a:rPr lang="en-IN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X_out</a:t>
            </a:r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2) + pow(</a:t>
            </a:r>
            <a:r>
              <a:rPr lang="en-IN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Z_out</a:t>
            </a:r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2))) * 180 / PI;</a:t>
            </a:r>
          </a:p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pitch = </a:t>
            </a:r>
            <a:r>
              <a:rPr lang="en-IN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atan</a:t>
            </a:r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(-1 * </a:t>
            </a:r>
            <a:r>
              <a:rPr lang="en-IN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X_out</a:t>
            </a:r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/ sqrt(pow(</a:t>
            </a:r>
            <a:r>
              <a:rPr lang="en-IN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Y_out</a:t>
            </a:r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2) + pow(</a:t>
            </a:r>
            <a:r>
              <a:rPr lang="en-IN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Z_out</a:t>
            </a:r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2))) * 180 / PI;</a:t>
            </a:r>
          </a:p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yaw = </a:t>
            </a:r>
            <a:r>
              <a:rPr lang="en-IN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atan</a:t>
            </a:r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(sqrt(pow(</a:t>
            </a:r>
            <a:r>
              <a:rPr lang="en-IN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X_out</a:t>
            </a:r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2) + pow(</a:t>
            </a:r>
            <a:r>
              <a:rPr lang="en-IN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Y_out</a:t>
            </a:r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2)) / </a:t>
            </a:r>
            <a:r>
              <a:rPr lang="en-IN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Z_out</a:t>
            </a:r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* 180 / PI;</a:t>
            </a:r>
          </a:p>
        </p:txBody>
      </p:sp>
    </p:spTree>
    <p:extLst>
      <p:ext uri="{BB962C8B-B14F-4D97-AF65-F5344CB8AC3E}">
        <p14:creationId xmlns:p14="http://schemas.microsoft.com/office/powerpoint/2010/main" val="1791111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E292B4-3493-B6CD-C02A-9A0512260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25AE35-2D6F-3E82-EFAC-8CCCEBAE3777}"/>
              </a:ext>
            </a:extLst>
          </p:cNvPr>
          <p:cNvSpPr txBox="1"/>
          <p:nvPr/>
        </p:nvSpPr>
        <p:spPr>
          <a:xfrm>
            <a:off x="2872293" y="3672785"/>
            <a:ext cx="60946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What are low-pass filter used for?</a:t>
            </a:r>
          </a:p>
          <a:p>
            <a:endParaRPr lang="en-US" b="0" i="0" dirty="0">
              <a:solidFill>
                <a:schemeClr val="bg1"/>
              </a:solidFill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Low pass filters are used </a:t>
            </a:r>
            <a:r>
              <a:rPr lang="en-US" b="1" i="0" dirty="0">
                <a:solidFill>
                  <a:schemeClr val="bg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to filter noise from a circuit</a:t>
            </a:r>
            <a:r>
              <a:rPr lang="en-US" b="0" i="0" dirty="0">
                <a:solidFill>
                  <a:schemeClr val="bg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. 'Noise' is a high frequency signal. When passed through a low pass filter most of the noise is removed and a clear sound is produced. high-cut or treble cut filters.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8D048-A19E-60C4-820B-8DCBE757B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293" y="1515892"/>
            <a:ext cx="5654035" cy="15544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12659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02D480-AC2E-72BF-06EB-FA61534D6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2D0FC8-7D31-4EED-502E-E7A036F70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SENSORED 6.0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B04CECF-7353-69A4-D664-647C12D79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94C6819-484C-D3D6-6887-04E3B151085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OCT 2, 2022</a:t>
            </a:r>
            <a:endParaRPr lang="en-US" cap="al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36FD54-455F-BC70-FA5D-A94711C5CC6B}"/>
              </a:ext>
            </a:extLst>
          </p:cNvPr>
          <p:cNvSpPr/>
          <p:nvPr/>
        </p:nvSpPr>
        <p:spPr>
          <a:xfrm>
            <a:off x="1979800" y="1590738"/>
            <a:ext cx="322976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How to see the directions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0716A2-3459-2527-0F56-5D73553DD8E4}"/>
              </a:ext>
            </a:extLst>
          </p:cNvPr>
          <p:cNvSpPr/>
          <p:nvPr/>
        </p:nvSpPr>
        <p:spPr>
          <a:xfrm>
            <a:off x="7359010" y="205489"/>
            <a:ext cx="4049088" cy="58294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Serial.print</a:t>
            </a:r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</a:t>
            </a:r>
            <a:r>
              <a:rPr lang="en-I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rollF</a:t>
            </a:r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);</a:t>
            </a: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Serial.print</a:t>
            </a:r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("/");</a:t>
            </a: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Serial.println</a:t>
            </a:r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</a:t>
            </a:r>
            <a:r>
              <a:rPr lang="en-I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pitchF</a:t>
            </a:r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);</a:t>
            </a: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Serial.print</a:t>
            </a:r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("/");</a:t>
            </a: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Serial.println</a:t>
            </a:r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</a:t>
            </a:r>
            <a:r>
              <a:rPr lang="en-I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yawF</a:t>
            </a:r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);</a:t>
            </a:r>
          </a:p>
          <a:p>
            <a:endParaRPr lang="en-IN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endParaRPr lang="en-IN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float x = </a:t>
            </a:r>
            <a:r>
              <a:rPr lang="en-I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event.acceleration.x</a:t>
            </a:r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;</a:t>
            </a: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float y = </a:t>
            </a:r>
            <a:r>
              <a:rPr lang="en-I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event.acceleration.y</a:t>
            </a:r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;</a:t>
            </a: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float z = </a:t>
            </a:r>
            <a:r>
              <a:rPr lang="en-I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event.acceleration.z</a:t>
            </a:r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;</a:t>
            </a: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if ( x &gt;= 8.5) {</a:t>
            </a: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  </a:t>
            </a:r>
            <a:r>
              <a:rPr lang="en-I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digitalWrite</a:t>
            </a:r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(3, LOW);</a:t>
            </a: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  </a:t>
            </a:r>
            <a:r>
              <a:rPr lang="en-I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digitalWrite</a:t>
            </a:r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(4, LOW);</a:t>
            </a: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  </a:t>
            </a:r>
            <a:r>
              <a:rPr lang="en-I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digitalWrite</a:t>
            </a:r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(2, HIGH);</a:t>
            </a: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}</a:t>
            </a: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if (y &gt;= 8.5) {</a:t>
            </a: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  </a:t>
            </a:r>
            <a:r>
              <a:rPr lang="en-I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digitalWrite</a:t>
            </a:r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(2, LOW);</a:t>
            </a: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  </a:t>
            </a:r>
            <a:r>
              <a:rPr lang="en-I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digitalWrite</a:t>
            </a:r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(4, LOW);</a:t>
            </a: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  </a:t>
            </a:r>
            <a:r>
              <a:rPr lang="en-I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digitalWrite</a:t>
            </a:r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(3, HIGH);</a:t>
            </a: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}</a:t>
            </a: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if (z &gt;= 8.5) {</a:t>
            </a: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  </a:t>
            </a:r>
            <a:r>
              <a:rPr lang="en-I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digitalWrite</a:t>
            </a:r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(2, LOW);</a:t>
            </a: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  </a:t>
            </a:r>
            <a:r>
              <a:rPr lang="en-I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digitalWrite</a:t>
            </a:r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(3, LOW);</a:t>
            </a: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  </a:t>
            </a:r>
            <a:r>
              <a:rPr lang="en-I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digitalWrite</a:t>
            </a:r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(4, HIGH);</a:t>
            </a: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  }</a:t>
            </a:r>
          </a:p>
          <a:p>
            <a:r>
              <a:rPr lang="en-I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0994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67867-A538-96BB-DCCF-C466D577A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8D24B-5C69-A01C-4338-27B7D0881F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19896-58E3-C678-FE6D-52C70B8392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278D4-904F-9EB4-7EEA-117BBA0F2C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5A38F1-F7D5-44F5-EB3B-5568268028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58B36E-173D-07C6-A71A-E7D460A022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6CA7C2-3B87-6B3B-5E79-E8D7458A7E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41102CA-A1F6-8C1C-26DA-774128EB9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SENSORED 6.0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87B6E9-2FB9-091B-48FD-F0202363F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AF2168C-74F5-6D68-4478-F97E7CA05F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OCT 2, 2022</a:t>
            </a:r>
            <a:endParaRPr lang="en-US" cap="al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D39DF3-1783-E205-5319-25DB9A5B9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870D4A-AC9D-B8A0-3D0A-2677D019D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44"/>
          <a:stretch/>
        </p:blipFill>
        <p:spPr>
          <a:xfrm>
            <a:off x="4388122" y="843740"/>
            <a:ext cx="3548337" cy="5387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85112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E895E0-E561-25C1-847A-20376F42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915035-BA59-AF7C-0468-A41B01E4C514}"/>
              </a:ext>
            </a:extLst>
          </p:cNvPr>
          <p:cNvSpPr/>
          <p:nvPr/>
        </p:nvSpPr>
        <p:spPr>
          <a:xfrm>
            <a:off x="3214971" y="1084268"/>
            <a:ext cx="48029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Pin Connections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92F32-9B1B-01A5-1B25-62937634FCA5}"/>
              </a:ext>
            </a:extLst>
          </p:cNvPr>
          <p:cNvSpPr txBox="1"/>
          <p:nvPr/>
        </p:nvSpPr>
        <p:spPr>
          <a:xfrm>
            <a:off x="2843869" y="2172746"/>
            <a:ext cx="55451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SDA – A4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SCL – A5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VCC – 5V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GND – GND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LED 1 - +ve end D2 –ve end GND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LED 2 - +ve end D3 –ve end GND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LED 3 - +ve end D4 –ve end GND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640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4D1B7-47AD-587E-02BA-1100DA6F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42AF9A-B298-E4E1-58A9-543E9C6B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849" y="1316377"/>
            <a:ext cx="7294934" cy="4027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8872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1496-F9A9-BCC9-B127-CD55B3B8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8265F-47C8-6EB9-7015-CF4D0C57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DABAED-4525-4D59-C698-7897C3E22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544" y="1380547"/>
            <a:ext cx="7392911" cy="40969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465489B-5ECB-FD35-FBBB-E5359721BC53}"/>
                  </a:ext>
                </a:extLst>
              </p14:cNvPr>
              <p14:cNvContentPartPr/>
              <p14:nvPr/>
            </p14:nvContentPartPr>
            <p14:xfrm>
              <a:off x="5095280" y="4507273"/>
              <a:ext cx="170280" cy="441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465489B-5ECB-FD35-FBBB-E5359721BC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9640" y="4471273"/>
                <a:ext cx="24192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2D46C2E-C96F-80F6-37E4-AB6CFCB18F9E}"/>
                  </a:ext>
                </a:extLst>
              </p14:cNvPr>
              <p14:cNvContentPartPr/>
              <p14:nvPr/>
            </p14:nvContentPartPr>
            <p14:xfrm>
              <a:off x="3962360" y="4765753"/>
              <a:ext cx="1652040" cy="688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2D46C2E-C96F-80F6-37E4-AB6CFCB18F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6720" y="4730113"/>
                <a:ext cx="172368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DBBE0C2-0DE9-212D-EC0A-FF4209A2FE77}"/>
                  </a:ext>
                </a:extLst>
              </p14:cNvPr>
              <p14:cNvContentPartPr/>
              <p14:nvPr/>
            </p14:nvContentPartPr>
            <p14:xfrm>
              <a:off x="4718000" y="4793833"/>
              <a:ext cx="872280" cy="63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DBBE0C2-0DE9-212D-EC0A-FF4209A2FE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82000" y="4758193"/>
                <a:ext cx="94392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2F484AB-2EA3-828B-2F74-952DEE92982F}"/>
                  </a:ext>
                </a:extLst>
              </p14:cNvPr>
              <p14:cNvContentPartPr/>
              <p14:nvPr/>
            </p14:nvContentPartPr>
            <p14:xfrm>
              <a:off x="4385360" y="4674673"/>
              <a:ext cx="786960" cy="635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2F484AB-2EA3-828B-2F74-952DEE9298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49360" y="4639033"/>
                <a:ext cx="858600" cy="70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94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FFE76-9B64-A8E7-E161-542944F16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D88B5DF-21E0-04AA-7ADD-419B53E8B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SENSORED 6.0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423F19D-DADE-933F-9603-BA58A81D01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791C220-AA3A-2029-2B77-B605A556FD3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OCT 2, 2022</a:t>
            </a:r>
            <a:endParaRPr lang="en-US" cap="all" dirty="0"/>
          </a:p>
        </p:txBody>
      </p:sp>
      <p:pic>
        <p:nvPicPr>
          <p:cNvPr id="1026" name="Picture 2" descr="Accelerometers">
            <a:extLst>
              <a:ext uri="{FF2B5EF4-FFF2-40B4-BE49-F238E27FC236}">
                <a16:creationId xmlns:a16="http://schemas.microsoft.com/office/drawing/2014/main" id="{FD75AA86-D43F-6632-FC97-A12F5C690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813" y="1097470"/>
            <a:ext cx="7059816" cy="413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614320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1496-F9A9-BCC9-B127-CD55B3B8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8265F-47C8-6EB9-7015-CF4D0C57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DEBE71-B7B4-B266-7C1F-6AD55CDFF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402" b="856"/>
          <a:stretch/>
        </p:blipFill>
        <p:spPr>
          <a:xfrm>
            <a:off x="3247414" y="968966"/>
            <a:ext cx="5143500" cy="49200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85705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1496-F9A9-BCC9-B127-CD55B3B8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8265F-47C8-6EB9-7015-CF4D0C57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6EC74C-B4BE-7AF4-8CCC-66A53CB581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" r="28605" b="14672"/>
          <a:stretch/>
        </p:blipFill>
        <p:spPr>
          <a:xfrm>
            <a:off x="4519307" y="924885"/>
            <a:ext cx="3153386" cy="500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00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1496-F9A9-BCC9-B127-CD55B3B8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8265F-47C8-6EB9-7015-CF4D0C57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6601F4-2B49-09DD-0BE8-42FECB97B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57" t="18960" r="1957" b="11193"/>
          <a:stretch/>
        </p:blipFill>
        <p:spPr>
          <a:xfrm>
            <a:off x="4167187" y="1033942"/>
            <a:ext cx="3857625" cy="479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7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85663A-0ADC-4C31-22A7-15F33CE29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1F93A4-6A15-D380-D30A-FA7CDAA9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2166285"/>
            <a:ext cx="5181600" cy="2944879"/>
          </a:xfrm>
        </p:spPr>
        <p:txBody>
          <a:bodyPr/>
          <a:lstStyle/>
          <a:p>
            <a:r>
              <a:rPr lang="en-US" dirty="0"/>
              <a:t>Hope you learnt something new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9870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F07676-76B8-F5B8-CC03-D2C031CA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493"/>
            <a:ext cx="12192000" cy="6858000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186" y="1782102"/>
            <a:ext cx="4754250" cy="2151547"/>
          </a:xfrm>
        </p:spPr>
        <p:txBody>
          <a:bodyPr/>
          <a:lstStyle/>
          <a:p>
            <a:r>
              <a:rPr lang="en-US" dirty="0"/>
              <a:t>Ainesh and Parsh Signing off 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SENSORED 6.0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OCT 2, 2022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169B6-887F-B8D4-F23C-6E58553A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SENSORED 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OCT 2, 2022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D47510-7256-FA08-3D4B-CF63DF151D50}"/>
              </a:ext>
            </a:extLst>
          </p:cNvPr>
          <p:cNvSpPr/>
          <p:nvPr/>
        </p:nvSpPr>
        <p:spPr>
          <a:xfrm>
            <a:off x="1620204" y="1055488"/>
            <a:ext cx="895159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Types of accelerometer</a:t>
            </a:r>
            <a:r>
              <a:rPr lang="en-IN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s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6A7E9A-8907-66A0-1F42-0E567CF824C5}"/>
              </a:ext>
            </a:extLst>
          </p:cNvPr>
          <p:cNvCxnSpPr>
            <a:cxnSpLocks/>
          </p:cNvCxnSpPr>
          <p:nvPr/>
        </p:nvCxnSpPr>
        <p:spPr>
          <a:xfrm flipH="1">
            <a:off x="2234242" y="2239861"/>
            <a:ext cx="1594836" cy="1788675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9FC7D5-37A3-186E-4CF9-70BF9DC541CB}"/>
              </a:ext>
            </a:extLst>
          </p:cNvPr>
          <p:cNvCxnSpPr>
            <a:cxnSpLocks/>
          </p:cNvCxnSpPr>
          <p:nvPr/>
        </p:nvCxnSpPr>
        <p:spPr>
          <a:xfrm>
            <a:off x="5865319" y="2267978"/>
            <a:ext cx="0" cy="1941713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9CA7F9-0E03-D4DE-C75C-F25F68A8C893}"/>
              </a:ext>
            </a:extLst>
          </p:cNvPr>
          <p:cNvCxnSpPr>
            <a:cxnSpLocks/>
          </p:cNvCxnSpPr>
          <p:nvPr/>
        </p:nvCxnSpPr>
        <p:spPr>
          <a:xfrm>
            <a:off x="8362924" y="2239861"/>
            <a:ext cx="1423156" cy="1943941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101FE6-AB6D-25AC-C263-650C9D705274}"/>
              </a:ext>
            </a:extLst>
          </p:cNvPr>
          <p:cNvSpPr txBox="1"/>
          <p:nvPr/>
        </p:nvSpPr>
        <p:spPr>
          <a:xfrm>
            <a:off x="713064" y="4309331"/>
            <a:ext cx="2474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Piezoelectric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7B516E-35FB-3563-121A-79E8E5FB4628}"/>
              </a:ext>
            </a:extLst>
          </p:cNvPr>
          <p:cNvSpPr txBox="1"/>
          <p:nvPr/>
        </p:nvSpPr>
        <p:spPr>
          <a:xfrm>
            <a:off x="4660042" y="4387742"/>
            <a:ext cx="2753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Piezoresistive</a:t>
            </a:r>
            <a:endParaRPr lang="en-IN" sz="28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500735-DF04-4739-96D3-A6CD70C51CB3}"/>
              </a:ext>
            </a:extLst>
          </p:cNvPr>
          <p:cNvSpPr txBox="1"/>
          <p:nvPr/>
        </p:nvSpPr>
        <p:spPr>
          <a:xfrm>
            <a:off x="9409014" y="4417470"/>
            <a:ext cx="1261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MEMS</a:t>
            </a:r>
            <a:endParaRPr lang="en-IN" sz="28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00ADA0-998A-8373-1F15-B704CCB1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759D78-A8F5-D29F-C340-DDE67F6DA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SENSORED 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7C51D-EEC3-8626-3F0A-B535044A0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37D1A9-7867-A778-3C30-17AEE5A087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OCT 2, 2022</a:t>
            </a:r>
            <a:endParaRPr lang="en-US" cap="al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E34950-7E46-55B5-7478-767E7F3EF7BB}"/>
              </a:ext>
            </a:extLst>
          </p:cNvPr>
          <p:cNvSpPr/>
          <p:nvPr/>
        </p:nvSpPr>
        <p:spPr>
          <a:xfrm>
            <a:off x="2625850" y="1347562"/>
            <a:ext cx="69402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PIEZOELECTRIC SENSOR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96459-DFCD-D57F-607B-8A9ADA8D9563}"/>
              </a:ext>
            </a:extLst>
          </p:cNvPr>
          <p:cNvSpPr txBox="1"/>
          <p:nvPr/>
        </p:nvSpPr>
        <p:spPr>
          <a:xfrm>
            <a:off x="1694368" y="3428999"/>
            <a:ext cx="8803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10000"/>
                    <a:lumOff val="90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 material that has the ability to generate electric charge in itself on applying mechanical stress.</a:t>
            </a:r>
            <a:endParaRPr lang="en-IN" sz="2400" dirty="0">
              <a:solidFill>
                <a:schemeClr val="accent1">
                  <a:lumMod val="10000"/>
                  <a:lumOff val="90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BB8E67-18C4-8BD0-DF66-63AE0F4B1EB6}"/>
              </a:ext>
            </a:extLst>
          </p:cNvPr>
          <p:cNvSpPr txBox="1"/>
          <p:nvPr/>
        </p:nvSpPr>
        <p:spPr>
          <a:xfrm>
            <a:off x="3010710" y="2533807"/>
            <a:ext cx="6170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What is a piezoelectric material?</a:t>
            </a:r>
            <a:endParaRPr lang="en-IN" sz="2800" dirty="0">
              <a:solidFill>
                <a:schemeClr val="accent6">
                  <a:lumMod val="60000"/>
                  <a:lumOff val="40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583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759D78-A8F5-D29F-C340-DDE67F6DA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SENSORED 6.0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7C51D-EEC3-8626-3F0A-B535044A0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37D1A9-7867-A778-3C30-17AEE5A087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OCT 2, 2022</a:t>
            </a:r>
            <a:endParaRPr lang="en-US" cap="al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DE361-148D-27A5-2737-02B06F57A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What is Piezoelectric Effect? | CircuitBread">
            <a:extLst>
              <a:ext uri="{FF2B5EF4-FFF2-40B4-BE49-F238E27FC236}">
                <a16:creationId xmlns:a16="http://schemas.microsoft.com/office/drawing/2014/main" id="{D39CDC10-054A-79A7-CA6F-76E099874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370" y="1949464"/>
            <a:ext cx="6969411" cy="3170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13888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B581AD-989F-C703-63B9-4FD340906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92B43-B63C-1B32-0A46-8B9F22926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SENSORED 6.0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17A3ED-6A8D-F5E9-BE0B-BBD260D12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34AC03-94C2-E0A1-EE46-1F46934DC8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OCT 2, 2022</a:t>
            </a:r>
            <a:endParaRPr lang="en-US" cap="al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51071E-6E20-7F44-B60E-DD12E6EC9D03}"/>
              </a:ext>
            </a:extLst>
          </p:cNvPr>
          <p:cNvSpPr/>
          <p:nvPr/>
        </p:nvSpPr>
        <p:spPr>
          <a:xfrm>
            <a:off x="2534854" y="1238505"/>
            <a:ext cx="73102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PIEZORESISTIVE SENSOR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B8909-29E7-19BD-CE94-703C86C19C9A}"/>
              </a:ext>
            </a:extLst>
          </p:cNvPr>
          <p:cNvSpPr txBox="1"/>
          <p:nvPr/>
        </p:nvSpPr>
        <p:spPr>
          <a:xfrm>
            <a:off x="2180617" y="3454818"/>
            <a:ext cx="7830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10000"/>
                    <a:lumOff val="90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Change in electric resistivity of semiconductor or metal due to the application of mechanical strain.</a:t>
            </a:r>
            <a:endParaRPr lang="en-IN" sz="2400" dirty="0">
              <a:solidFill>
                <a:schemeClr val="accent1">
                  <a:lumMod val="10000"/>
                  <a:lumOff val="90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6122F-CCA1-AE8D-7F66-8641A265F3E5}"/>
              </a:ext>
            </a:extLst>
          </p:cNvPr>
          <p:cNvSpPr txBox="1"/>
          <p:nvPr/>
        </p:nvSpPr>
        <p:spPr>
          <a:xfrm>
            <a:off x="3381983" y="2452768"/>
            <a:ext cx="542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What is piezoresistive effect?</a:t>
            </a:r>
            <a:endParaRPr lang="en-IN" sz="2800" dirty="0">
              <a:solidFill>
                <a:schemeClr val="accent6">
                  <a:lumMod val="60000"/>
                  <a:lumOff val="40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554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40CDF0-EA6A-5628-4B03-B02A4CDB6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SENSORED 6.0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OCT 2, 2022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5D7FB3A-BE4B-FCD6-854A-EEC47F7B1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293" y="1204913"/>
            <a:ext cx="4499809" cy="44998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92A9773-2234-976C-AB9C-BDFE7B605366}"/>
              </a:ext>
            </a:extLst>
          </p:cNvPr>
          <p:cNvSpPr txBox="1"/>
          <p:nvPr/>
        </p:nvSpPr>
        <p:spPr>
          <a:xfrm>
            <a:off x="2727158" y="1020247"/>
            <a:ext cx="3152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Many of you right now are like :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100443-72B6-5A05-EC64-85AB8BFE3B84}"/>
              </a:ext>
            </a:extLst>
          </p:cNvPr>
          <p:cNvSpPr txBox="1"/>
          <p:nvPr/>
        </p:nvSpPr>
        <p:spPr>
          <a:xfrm>
            <a:off x="7707237" y="2775933"/>
            <a:ext cx="3152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What exactly is a MEMS? </a:t>
            </a:r>
            <a:endParaRPr lang="en-IN" sz="3200" dirty="0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1202</TotalTime>
  <Words>1312</Words>
  <Application>Microsoft Office PowerPoint</Application>
  <PresentationFormat>Widescreen</PresentationFormat>
  <Paragraphs>210</Paragraphs>
  <Slides>44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Century Gothic Bold</vt:lpstr>
      <vt:lpstr>Courier New</vt:lpstr>
      <vt:lpstr>Daytona Pro Light</vt:lpstr>
      <vt:lpstr>Poppins ExtraBold</vt:lpstr>
      <vt:lpstr>Poppins Medium</vt:lpstr>
      <vt:lpstr>Office Theme</vt:lpstr>
      <vt:lpstr>PowerPoint Presentation</vt:lpstr>
      <vt:lpstr>ADXL345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Hope you learnt something new</vt:lpstr>
      <vt:lpstr>Ainesh and Parsh Signing off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ADXL345</dc:title>
  <dc:creator>Parshwanath Vjain</dc:creator>
  <cp:lastModifiedBy>Parshwanath Vjain</cp:lastModifiedBy>
  <cp:revision>27</cp:revision>
  <dcterms:created xsi:type="dcterms:W3CDTF">2022-09-21T15:53:01Z</dcterms:created>
  <dcterms:modified xsi:type="dcterms:W3CDTF">2022-09-30T09:41:07Z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